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80" r:id="rId18"/>
    <p:sldId id="281" r:id="rId19"/>
    <p:sldId id="284" r:id="rId20"/>
    <p:sldId id="285" r:id="rId21"/>
    <p:sldId id="287" r:id="rId22"/>
    <p:sldId id="290" r:id="rId23"/>
    <p:sldId id="291" r:id="rId24"/>
    <p:sldId id="292" r:id="rId25"/>
    <p:sldId id="306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4" r:id="rId37"/>
    <p:sldId id="305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663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9T01:44:34.7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89 24575,'27'0'0,"0"0"0,-14 0 0,0 0 0,4 0 0,-4 0 0,4 0 0,0 0 0,0 0 0,1 0 0,-1 0 0,0 0 0,0 0 0,1-4 0,-1 3 0,-4-3 0,3 4 0,-3 0 0,0 0 0,-1 0 0,0 0 0,-3 0 0,3 0 0,-4 0 0,4 0 0,-3 0 0,3 0 0,0 0 0,-3 0 0,3 0 0,-5-3 0,1 2 0,3-3 0,-2 4 0,2 0 0,-3 0 0,3 0 0,-2-3 0,2 2 0,-3-3 0,3 4 0,-2 0 0,2 0 0,-3 0 0,3 0 0,-2 0 0,2 0 0,-3 0 0,3 0 0,-2 0 0,2 0 0,-3 0 0,3 0 0,-2 0 0,2 0 0,-3 0 0,3 0 0,-2 0 0,2 0 0,-3 0 0,3 0 0,-2 0 0,6 0 0,-6 0 0,3 0 0,-4 0 0,0 0 0,3 0 0,-2 0 0,2 0 0,1 0 0,-3 0 0,3 0 0,-4 0 0,-1 0 0,5 0 0,-3 0 0,3 0 0,-4 0 0,0 0 0,4 0 0,-3 0 0,3 0 0,0 0 0,-3 0 0,7 0 0,-3 0 0,0 0 0,3 0 0,-3 0 0,4 0 0,1 0 0,-5 0 0,3 0 0,-3 0 0,0 0 0,3 0 0,-3 0 0,0 0 0,3 0 0,1 0 0,-3 0 0,5 0 0,-10 0 0,7 0 0,-7 0 0,3 0 0,-4 0 0,4 0 0,-3 0 0,3 0 0,0 0 0,1 0 0,0 0 0,3 0 0,-7 0 0,7 0 0,-7 0 0,3 0 0,0 0 0,-3 0 0,7 0 0,1 0 0,1 0 0,-2 4 0,0-3 0,-2 6 0,3-6 0,-4 3 0,3 0 0,-3-3 0,4 2 0,1-3 0,-1 4 0,-4-3 0,3 3 0,-3 0 0,4-3 0,1 3 0,-1-4 0,0 0 0,0 3 0,1-2 0,-1 3 0,0-4 0,0 0 0,4 0 0,-3 0 0,3 0 0,-4 0 0,0 0 0,1 0 0,-1 0 0,0 0 0,0 0 0,1 0 0,-1-4 0,0 3 0,0-2 0,1-1 0,-1 3 0,0-7 0,0 7 0,0-3 0,1 0 0,-1 3 0,-4-3 0,3 4 0,5-4 0,-2 3 0,2-2 0,-5 3 0,-7-4 0,7 3 0,-7-2 0,7 3 0,-7 0 0,7 0 0,-7 0 0,7 0 0,-7 0 0,3 0 0,-4 0 0,0 0 0,3 0 0,-2 0 0,2 0 0,-3 0 0,3 0 0,2 0 0,3 0 0,1 0 0,1 0 0,-5 0 0,3 0 0,-7 0 0,7 0 0,-7 0 0,3 0 0,0 3 0,-3-2 0,3 3 0,0-4 0,-4 0 0,4 0 0,0 4 0,-3-3 0,3 3 0,0-4 0,-3 0 0,3 3 0,-4-2 0,0 3 0,7 0 0,-5-4 0,5 4 0,-7-4 0,4 0 0,-3 0 0,3 0 0,-4 0 0,4 0 0,-3 4 0,3-3 0,-5 2 0,5-3 0,-3 4 0,3-4 0,-4 4 0,0-1 0,3-2 0,-2 3 0,2-4 0,-3 0 0,3 0 0,-2 0 0,2 0 0,-3 0 0,3 0 0,-2 0 0,2 0 0,-3 0 0,3 0 0,-2 0 0,2-4 0,-3 3 0,0-6 0,3 3 0,-2-1 0,2-2 0,-3 7 0,-1-7 0,5 6 0,-4-6 0,4 6 0,-5-6 0,1 6 0,3-6 0,-2 6 0,2-3 0,-3 1 0,4 2 0,-3-3 0,3 4 0,-4 0 0,0 0 0,3-3 0,2 2 0,-1-2 0,0 3 0,0 0 0,-3 0 0,7 0 0,-3 0 0,0 0 0,3-4 0,-7 3 0,7-3 0,-7 4 0,7 0 0,-7 0 0,7-4 0,-3 3 0,5-3 0,-5 4 0,3 0 0,-3 0 0,0-3 0,3 2 0,-7-3 0,3 4 0,0 0 0,-3-3 0,3 2 0,-4-3 0,-1 4 0,5-3 0,-4 2 0,4-3 0,-5 4 0,5 0 0,-4 0 0,4 0 0,-5 0 0,5 0 0,-4 0 0,4 0 0,-5 0 0,5 0 0,-4 0 0,4 0 0,-5 0 0,1 4 0,3 0 0,-2 0 0,-1 3 0,2-6 0,-4 6 0,5-6 0,0 6 0,-2-6 0,2 6 0,-3-6 0,0 6 0,-1-3 0,1 0 0,0 3 0,3-6 0,-2 3 0,2-1 0,-3-2 0,0 6 0,0-3 0,-1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9T01:44:41.10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86 24575,'31'0'0,"-3"0"0,-11 0 0,-3 0 0,2 0 0,-3 0 0,0 0 0,3 0 0,-7 0 0,7 0 0,-7 0 0,7 0 0,-3 0 0,0 3 0,3 2 0,-3-1 0,5 4 0,-1-7 0,-4 6 0,3-6 0,-3 6 0,4-6 0,-4 7 0,4-8 0,-8 4 0,7 0 0,-3-3 0,4 6 0,0-6 0,-4 3 0,-1-4 0,0 4 0,-3-3 0,7 3 0,-7-4 0,3 0 0,-4 3 0,4-2 0,-3 3 0,3-4 0,-4 0 0,4 3 0,0-2 0,1 3 0,-2-4 0,-3 0 0,3 0 0,-2 0 0,2 0 0,-3 0 0,3 0 0,-2 0 0,2 0 0,-3 0 0,3 0 0,-2 0 0,2 0 0,-3 0 0,3 0 0,-2 0 0,2 0 0,-3 0 0,3 0 0,-2 0 0,2 0 0,-3 0 0,3 0 0,-2 0 0,2-3 0,-3 2 0,-1-6 0,5 2 0,-4 1 0,4-3 0,-5 6 0,1-3 0,4 1 0,-4 2 0,3-6 0,-3 6 0,0-2 0,3-1 0,-2 3 0,2-2 0,-3-1 0,0 3 0,3-2 0,-2-1 0,2 3 0,-3-6 0,0 7 0,3-4 0,-2 4 0,2 0 0,-3-4 0,-1 4 0,5-4 0,-4 4 0,4 0 0,0 0 0,-4-3 0,4 2 0,-4-3 0,0 4 0,4 0 0,-3 0 0,3 0 0,-4 0 0,-1 0 0,5 0 0,-3 0 0,3 0 0,0-4 0,-3 3 0,7-3 0,-7 4 0,7 0 0,-7 0 0,7 0 0,-7 0 0,7 0 0,-3 0 0,0 0 0,4 0 0,-4 0 0,4 0 0,-4 0 0,3 0 0,-3 0 0,5 0 0,-5 0 0,3 0 0,-7 0 0,7 0 0,-7 0 0,7 0 0,-3 0 0,0 0 0,3 0 0,-7 0 0,7 0 0,-7 0 0,7 0 0,-7 0 0,7 0 0,-7 0 0,11 0 0,-11 0 0,11 0 0,-11 0 0,7 0 0,-7 0 0,7 0 0,-7 0 0,7 0 0,-7 0 0,7 0 0,-7 0 0,3 0 0,-4 0 0,0 0 0,3 0 0,-2 0 0,6 0 0,-6 0 0,3 0 0,-4 0 0,0 0 0,7 0 0,-5 0 0,5 0 0,-7 0 0,4 0 0,-3 0 0,7 0 0,-7 0 0,7 0 0,-7 0 0,7 0 0,-7 0 0,7 0 0,-7 0 0,3 0 0,0 0 0,-3 0 0,3 0 0,-4 0 0,4 0 0,-4 0 0,4 0 0,-4 0 0,4 0 0,1 0 0,0 0 0,-1 0 0,-4 0 0,4 0 0,-3 0 0,3 0 0,-4 0 0,0 0 0,3 0 0,-3 0 0,4 0 0,0 0 0,-3 0 0,3 0 0,0 0 0,-4 0 0,4 0 0,0 0 0,-3 0 0,3-3 0,0 2 0,-3-2 0,3 3 0,-4-4 0,4 3 0,-3-2 0,3 3 0,-5 0 0,1 0 0,4 0 0,6 0 0,1 0 0,3 0 0,0 0 0,-3 0 0,3 0 0,-5 0 0,0 0 0,0 0 0,1 0 0,-1 0 0,-4 0 0,3 0 0,-7 0 0,7 0 0,-7 0 0,7 0 0,-7-4 0,7 3 0,-7-2 0,3 3 0,-4 0 0,0-4 0,3 3 0,-2-6 0,2 6 0,-3-2 0,3-1 0,-2 3 0,2-2 0,-3 3 0,0-4 0,4 4 0,-4-4 0,9 0 0,-9 3 0,9-3 0,-4 4 0,0 0 0,3 0 0,-7 0 0,7 0 0,-3 0 0,0 0 0,3 0 0,-7 0 0,7 0 0,-7 0 0,3 0 0,0 0 0,1-4 0,0 3 0,-1-2 0,0 3 0,-3 0 0,3 0 0,-4 0 0,0 0 0,3 0 0,-2 0 0,2 0 0,-3 0 0,3 0 0,-2 0 0,6 0 0,-6 0 0,3 0 0,-4 0 0,-1 0 0,5 0 0,-3 0 0,3 0 0,-4 0 0,4 0 0,-3 0 0,3 0 0,0 0 0,-3 3 0,3-2 0,-4 2 0,4-3 0,-4 4 0,4-3 0,0 2 0,-3-3 0,3 4 0,0-4 0,-3 4 0,7-4 0,-7 0 0,3 0 0,0 0 0,-3 0 0,7 0 0,-3 4 0,0-3 0,-1 3 0,0-4 0,-3 0 0,3 0 0,0 0 0,-3 0 0,3 0 0,-4 3 0,4-2 0,-3 2 0,2-3 0,-3 0 0,4 0 0,-3 4 0,3-3 0,-4 2 0,0-3 0,3 0 0,-2 0 0,2 0 0,-3 0 0,3 0 0,-2 0 0,2 0 0,-3 0 0,3 0 0,-2 0 0,2 0 0,-3 0 0,3 0 0,-2 0 0,2 0 0,-3 0 0,3 0 0,-2 0 0,2 0 0,-3 0 0,3 0 0,-2 0 0,2 0 0,-3 0 0,3 0 0,-2 0 0,2 0 0,-3 0 0,3 0 0,-3 0 0,4 0 0,-4 0 0,3 0 0,-3 0 0,4 0 0,-4 0 0,3 0 0,-3 0 0,4 0 0,-4 0 0,3 0 0,-3 0 0,4 0 0,-5 0 0,5 0 0,-4 0 0,4 0 0,-5 0 0,5 0 0,-4 0 0,4 0 0,-5 0 0,5 0 0,-4 0 0,4 0 0,-5 0 0,5 0 0,-4 0 0,4 0 0,-5 0 0,5 0 0,-4 0 0,4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9T01:44:42.55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7750" y="895857"/>
            <a:ext cx="704849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3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333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333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594352" y="1703959"/>
            <a:ext cx="3898900" cy="3712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rgbClr val="3333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68951"/>
            <a:ext cx="876300" cy="2558415"/>
          </a:xfrm>
          <a:custGeom>
            <a:avLst/>
            <a:gdLst/>
            <a:ahLst/>
            <a:cxnLst/>
            <a:rect l="l" t="t" r="r" b="b"/>
            <a:pathLst>
              <a:path w="876300" h="2558415">
                <a:moveTo>
                  <a:pt x="0" y="0"/>
                </a:moveTo>
                <a:lnTo>
                  <a:pt x="0" y="2557896"/>
                </a:lnTo>
                <a:lnTo>
                  <a:pt x="43344" y="2534251"/>
                </a:lnTo>
                <a:lnTo>
                  <a:pt x="90298" y="2507053"/>
                </a:lnTo>
                <a:lnTo>
                  <a:pt x="136061" y="2478933"/>
                </a:lnTo>
                <a:lnTo>
                  <a:pt x="180619" y="2449916"/>
                </a:lnTo>
                <a:lnTo>
                  <a:pt x="223955" y="2420024"/>
                </a:lnTo>
                <a:lnTo>
                  <a:pt x="266052" y="2389283"/>
                </a:lnTo>
                <a:lnTo>
                  <a:pt x="306895" y="2357714"/>
                </a:lnTo>
                <a:lnTo>
                  <a:pt x="346468" y="2325342"/>
                </a:lnTo>
                <a:lnTo>
                  <a:pt x="384753" y="2292191"/>
                </a:lnTo>
                <a:lnTo>
                  <a:pt x="421736" y="2258283"/>
                </a:lnTo>
                <a:lnTo>
                  <a:pt x="457399" y="2223643"/>
                </a:lnTo>
                <a:lnTo>
                  <a:pt x="491727" y="2188293"/>
                </a:lnTo>
                <a:lnTo>
                  <a:pt x="524703" y="2152258"/>
                </a:lnTo>
                <a:lnTo>
                  <a:pt x="556311" y="2115562"/>
                </a:lnTo>
                <a:lnTo>
                  <a:pt x="586536" y="2078227"/>
                </a:lnTo>
                <a:lnTo>
                  <a:pt x="615360" y="2040277"/>
                </a:lnTo>
                <a:lnTo>
                  <a:pt x="642768" y="2001737"/>
                </a:lnTo>
                <a:lnTo>
                  <a:pt x="668743" y="1962629"/>
                </a:lnTo>
                <a:lnTo>
                  <a:pt x="693270" y="1922976"/>
                </a:lnTo>
                <a:lnTo>
                  <a:pt x="716331" y="1882804"/>
                </a:lnTo>
                <a:lnTo>
                  <a:pt x="737911" y="1842134"/>
                </a:lnTo>
                <a:lnTo>
                  <a:pt x="757994" y="1800992"/>
                </a:lnTo>
                <a:lnTo>
                  <a:pt x="776564" y="1759399"/>
                </a:lnTo>
                <a:lnTo>
                  <a:pt x="793603" y="1717381"/>
                </a:lnTo>
                <a:lnTo>
                  <a:pt x="809097" y="1674960"/>
                </a:lnTo>
                <a:lnTo>
                  <a:pt x="823028" y="1632160"/>
                </a:lnTo>
                <a:lnTo>
                  <a:pt x="835382" y="1589005"/>
                </a:lnTo>
                <a:lnTo>
                  <a:pt x="846140" y="1545518"/>
                </a:lnTo>
                <a:lnTo>
                  <a:pt x="855288" y="1501723"/>
                </a:lnTo>
                <a:lnTo>
                  <a:pt x="862809" y="1457643"/>
                </a:lnTo>
                <a:lnTo>
                  <a:pt x="868687" y="1413302"/>
                </a:lnTo>
                <a:lnTo>
                  <a:pt x="872905" y="1368723"/>
                </a:lnTo>
                <a:lnTo>
                  <a:pt x="875448" y="1323931"/>
                </a:lnTo>
                <a:lnTo>
                  <a:pt x="876300" y="1278948"/>
                </a:lnTo>
                <a:lnTo>
                  <a:pt x="875448" y="1233955"/>
                </a:lnTo>
                <a:lnTo>
                  <a:pt x="872905" y="1189153"/>
                </a:lnTo>
                <a:lnTo>
                  <a:pt x="868687" y="1144566"/>
                </a:lnTo>
                <a:lnTo>
                  <a:pt x="862809" y="1100218"/>
                </a:lnTo>
                <a:lnTo>
                  <a:pt x="855288" y="1056133"/>
                </a:lnTo>
                <a:lnTo>
                  <a:pt x="846140" y="1012333"/>
                </a:lnTo>
                <a:lnTo>
                  <a:pt x="835382" y="968842"/>
                </a:lnTo>
                <a:lnTo>
                  <a:pt x="823028" y="925683"/>
                </a:lnTo>
                <a:lnTo>
                  <a:pt x="809097" y="882881"/>
                </a:lnTo>
                <a:lnTo>
                  <a:pt x="793603" y="840459"/>
                </a:lnTo>
                <a:lnTo>
                  <a:pt x="776564" y="798440"/>
                </a:lnTo>
                <a:lnTo>
                  <a:pt x="757994" y="756848"/>
                </a:lnTo>
                <a:lnTo>
                  <a:pt x="737911" y="715706"/>
                </a:lnTo>
                <a:lnTo>
                  <a:pt x="716331" y="675038"/>
                </a:lnTo>
                <a:lnTo>
                  <a:pt x="693270" y="634867"/>
                </a:lnTo>
                <a:lnTo>
                  <a:pt x="668743" y="595217"/>
                </a:lnTo>
                <a:lnTo>
                  <a:pt x="642768" y="556112"/>
                </a:lnTo>
                <a:lnTo>
                  <a:pt x="615360" y="517574"/>
                </a:lnTo>
                <a:lnTo>
                  <a:pt x="586536" y="479628"/>
                </a:lnTo>
                <a:lnTo>
                  <a:pt x="556311" y="442296"/>
                </a:lnTo>
                <a:lnTo>
                  <a:pt x="524703" y="405603"/>
                </a:lnTo>
                <a:lnTo>
                  <a:pt x="491727" y="369572"/>
                </a:lnTo>
                <a:lnTo>
                  <a:pt x="457399" y="334226"/>
                </a:lnTo>
                <a:lnTo>
                  <a:pt x="421736" y="299590"/>
                </a:lnTo>
                <a:lnTo>
                  <a:pt x="384753" y="265686"/>
                </a:lnTo>
                <a:lnTo>
                  <a:pt x="346468" y="232538"/>
                </a:lnTo>
                <a:lnTo>
                  <a:pt x="306895" y="200169"/>
                </a:lnTo>
                <a:lnTo>
                  <a:pt x="266052" y="168603"/>
                </a:lnTo>
                <a:lnTo>
                  <a:pt x="223955" y="137864"/>
                </a:lnTo>
                <a:lnTo>
                  <a:pt x="180619" y="107976"/>
                </a:lnTo>
                <a:lnTo>
                  <a:pt x="136061" y="78960"/>
                </a:lnTo>
                <a:lnTo>
                  <a:pt x="90298" y="50842"/>
                </a:lnTo>
                <a:lnTo>
                  <a:pt x="43344" y="2364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78965"/>
            <a:ext cx="669290" cy="2597150"/>
          </a:xfrm>
          <a:custGeom>
            <a:avLst/>
            <a:gdLst/>
            <a:ahLst/>
            <a:cxnLst/>
            <a:rect l="l" t="t" r="r" b="b"/>
            <a:pathLst>
              <a:path w="669290" h="2597150">
                <a:moveTo>
                  <a:pt x="0" y="0"/>
                </a:moveTo>
                <a:lnTo>
                  <a:pt x="0" y="2596748"/>
                </a:lnTo>
                <a:lnTo>
                  <a:pt x="35923" y="2570821"/>
                </a:lnTo>
                <a:lnTo>
                  <a:pt x="75097" y="2540598"/>
                </a:lnTo>
                <a:lnTo>
                  <a:pt x="113179" y="2509235"/>
                </a:lnTo>
                <a:lnTo>
                  <a:pt x="150155" y="2476763"/>
                </a:lnTo>
                <a:lnTo>
                  <a:pt x="186005" y="2443214"/>
                </a:lnTo>
                <a:lnTo>
                  <a:pt x="220715" y="2408620"/>
                </a:lnTo>
                <a:lnTo>
                  <a:pt x="254268" y="2373015"/>
                </a:lnTo>
                <a:lnTo>
                  <a:pt x="286646" y="2336429"/>
                </a:lnTo>
                <a:lnTo>
                  <a:pt x="317833" y="2298895"/>
                </a:lnTo>
                <a:lnTo>
                  <a:pt x="347813" y="2260445"/>
                </a:lnTo>
                <a:lnTo>
                  <a:pt x="376569" y="2221112"/>
                </a:lnTo>
                <a:lnTo>
                  <a:pt x="404084" y="2180927"/>
                </a:lnTo>
                <a:lnTo>
                  <a:pt x="430342" y="2139922"/>
                </a:lnTo>
                <a:lnTo>
                  <a:pt x="455326" y="2098131"/>
                </a:lnTo>
                <a:lnTo>
                  <a:pt x="479020" y="2055584"/>
                </a:lnTo>
                <a:lnTo>
                  <a:pt x="501406" y="2012314"/>
                </a:lnTo>
                <a:lnTo>
                  <a:pt x="522469" y="1968353"/>
                </a:lnTo>
                <a:lnTo>
                  <a:pt x="542191" y="1923734"/>
                </a:lnTo>
                <a:lnTo>
                  <a:pt x="560556" y="1878488"/>
                </a:lnTo>
                <a:lnTo>
                  <a:pt x="577547" y="1832648"/>
                </a:lnTo>
                <a:lnTo>
                  <a:pt x="593148" y="1786246"/>
                </a:lnTo>
                <a:lnTo>
                  <a:pt x="607342" y="1739313"/>
                </a:lnTo>
                <a:lnTo>
                  <a:pt x="620113" y="1691883"/>
                </a:lnTo>
                <a:lnTo>
                  <a:pt x="631443" y="1643987"/>
                </a:lnTo>
                <a:lnTo>
                  <a:pt x="641317" y="1595657"/>
                </a:lnTo>
                <a:lnTo>
                  <a:pt x="649717" y="1546926"/>
                </a:lnTo>
                <a:lnTo>
                  <a:pt x="656628" y="1497826"/>
                </a:lnTo>
                <a:lnTo>
                  <a:pt x="662031" y="1448388"/>
                </a:lnTo>
                <a:lnTo>
                  <a:pt x="665911" y="1398646"/>
                </a:lnTo>
                <a:lnTo>
                  <a:pt x="668252" y="1348630"/>
                </a:lnTo>
                <a:lnTo>
                  <a:pt x="669036" y="1298374"/>
                </a:lnTo>
                <a:lnTo>
                  <a:pt x="668252" y="1248106"/>
                </a:lnTo>
                <a:lnTo>
                  <a:pt x="665911" y="1198081"/>
                </a:lnTo>
                <a:lnTo>
                  <a:pt x="662031" y="1148330"/>
                </a:lnTo>
                <a:lnTo>
                  <a:pt x="656628" y="1098885"/>
                </a:lnTo>
                <a:lnTo>
                  <a:pt x="649717" y="1049779"/>
                </a:lnTo>
                <a:lnTo>
                  <a:pt x="641317" y="1001043"/>
                </a:lnTo>
                <a:lnTo>
                  <a:pt x="631443" y="952709"/>
                </a:lnTo>
                <a:lnTo>
                  <a:pt x="620113" y="904811"/>
                </a:lnTo>
                <a:lnTo>
                  <a:pt x="607342" y="857379"/>
                </a:lnTo>
                <a:lnTo>
                  <a:pt x="593148" y="810446"/>
                </a:lnTo>
                <a:lnTo>
                  <a:pt x="577547" y="764043"/>
                </a:lnTo>
                <a:lnTo>
                  <a:pt x="560556" y="718204"/>
                </a:lnTo>
                <a:lnTo>
                  <a:pt x="542191" y="672960"/>
                </a:lnTo>
                <a:lnTo>
                  <a:pt x="522469" y="628343"/>
                </a:lnTo>
                <a:lnTo>
                  <a:pt x="501406" y="584385"/>
                </a:lnTo>
                <a:lnTo>
                  <a:pt x="479020" y="541118"/>
                </a:lnTo>
                <a:lnTo>
                  <a:pt x="455326" y="498575"/>
                </a:lnTo>
                <a:lnTo>
                  <a:pt x="430342" y="456787"/>
                </a:lnTo>
                <a:lnTo>
                  <a:pt x="404084" y="415786"/>
                </a:lnTo>
                <a:lnTo>
                  <a:pt x="376569" y="375605"/>
                </a:lnTo>
                <a:lnTo>
                  <a:pt x="347813" y="336276"/>
                </a:lnTo>
                <a:lnTo>
                  <a:pt x="317833" y="297830"/>
                </a:lnTo>
                <a:lnTo>
                  <a:pt x="286646" y="260300"/>
                </a:lnTo>
                <a:lnTo>
                  <a:pt x="254268" y="223718"/>
                </a:lnTo>
                <a:lnTo>
                  <a:pt x="220715" y="188116"/>
                </a:lnTo>
                <a:lnTo>
                  <a:pt x="186005" y="153526"/>
                </a:lnTo>
                <a:lnTo>
                  <a:pt x="150155" y="119980"/>
                </a:lnTo>
                <a:lnTo>
                  <a:pt x="113179" y="87510"/>
                </a:lnTo>
                <a:lnTo>
                  <a:pt x="75097" y="56148"/>
                </a:lnTo>
                <a:lnTo>
                  <a:pt x="35923" y="25927"/>
                </a:lnTo>
                <a:lnTo>
                  <a:pt x="0" y="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333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68951"/>
            <a:ext cx="876300" cy="2558415"/>
          </a:xfrm>
          <a:custGeom>
            <a:avLst/>
            <a:gdLst/>
            <a:ahLst/>
            <a:cxnLst/>
            <a:rect l="l" t="t" r="r" b="b"/>
            <a:pathLst>
              <a:path w="876300" h="2558415">
                <a:moveTo>
                  <a:pt x="0" y="0"/>
                </a:moveTo>
                <a:lnTo>
                  <a:pt x="0" y="2557896"/>
                </a:lnTo>
                <a:lnTo>
                  <a:pt x="43344" y="2534251"/>
                </a:lnTo>
                <a:lnTo>
                  <a:pt x="90298" y="2507053"/>
                </a:lnTo>
                <a:lnTo>
                  <a:pt x="136061" y="2478933"/>
                </a:lnTo>
                <a:lnTo>
                  <a:pt x="180619" y="2449916"/>
                </a:lnTo>
                <a:lnTo>
                  <a:pt x="223955" y="2420024"/>
                </a:lnTo>
                <a:lnTo>
                  <a:pt x="266052" y="2389283"/>
                </a:lnTo>
                <a:lnTo>
                  <a:pt x="306895" y="2357714"/>
                </a:lnTo>
                <a:lnTo>
                  <a:pt x="346468" y="2325342"/>
                </a:lnTo>
                <a:lnTo>
                  <a:pt x="384753" y="2292191"/>
                </a:lnTo>
                <a:lnTo>
                  <a:pt x="421736" y="2258283"/>
                </a:lnTo>
                <a:lnTo>
                  <a:pt x="457399" y="2223643"/>
                </a:lnTo>
                <a:lnTo>
                  <a:pt x="491727" y="2188293"/>
                </a:lnTo>
                <a:lnTo>
                  <a:pt x="524703" y="2152258"/>
                </a:lnTo>
                <a:lnTo>
                  <a:pt x="556311" y="2115562"/>
                </a:lnTo>
                <a:lnTo>
                  <a:pt x="586536" y="2078227"/>
                </a:lnTo>
                <a:lnTo>
                  <a:pt x="615360" y="2040277"/>
                </a:lnTo>
                <a:lnTo>
                  <a:pt x="642768" y="2001737"/>
                </a:lnTo>
                <a:lnTo>
                  <a:pt x="668743" y="1962629"/>
                </a:lnTo>
                <a:lnTo>
                  <a:pt x="693270" y="1922976"/>
                </a:lnTo>
                <a:lnTo>
                  <a:pt x="716331" y="1882804"/>
                </a:lnTo>
                <a:lnTo>
                  <a:pt x="737911" y="1842134"/>
                </a:lnTo>
                <a:lnTo>
                  <a:pt x="757994" y="1800992"/>
                </a:lnTo>
                <a:lnTo>
                  <a:pt x="776564" y="1759399"/>
                </a:lnTo>
                <a:lnTo>
                  <a:pt x="793603" y="1717381"/>
                </a:lnTo>
                <a:lnTo>
                  <a:pt x="809097" y="1674960"/>
                </a:lnTo>
                <a:lnTo>
                  <a:pt x="823028" y="1632160"/>
                </a:lnTo>
                <a:lnTo>
                  <a:pt x="835382" y="1589005"/>
                </a:lnTo>
                <a:lnTo>
                  <a:pt x="846140" y="1545518"/>
                </a:lnTo>
                <a:lnTo>
                  <a:pt x="855288" y="1501723"/>
                </a:lnTo>
                <a:lnTo>
                  <a:pt x="862809" y="1457643"/>
                </a:lnTo>
                <a:lnTo>
                  <a:pt x="868687" y="1413302"/>
                </a:lnTo>
                <a:lnTo>
                  <a:pt x="872905" y="1368723"/>
                </a:lnTo>
                <a:lnTo>
                  <a:pt x="875448" y="1323931"/>
                </a:lnTo>
                <a:lnTo>
                  <a:pt x="876300" y="1278948"/>
                </a:lnTo>
                <a:lnTo>
                  <a:pt x="875448" y="1233955"/>
                </a:lnTo>
                <a:lnTo>
                  <a:pt x="872905" y="1189153"/>
                </a:lnTo>
                <a:lnTo>
                  <a:pt x="868687" y="1144566"/>
                </a:lnTo>
                <a:lnTo>
                  <a:pt x="862809" y="1100218"/>
                </a:lnTo>
                <a:lnTo>
                  <a:pt x="855288" y="1056133"/>
                </a:lnTo>
                <a:lnTo>
                  <a:pt x="846140" y="1012333"/>
                </a:lnTo>
                <a:lnTo>
                  <a:pt x="835382" y="968842"/>
                </a:lnTo>
                <a:lnTo>
                  <a:pt x="823028" y="925683"/>
                </a:lnTo>
                <a:lnTo>
                  <a:pt x="809097" y="882881"/>
                </a:lnTo>
                <a:lnTo>
                  <a:pt x="793603" y="840459"/>
                </a:lnTo>
                <a:lnTo>
                  <a:pt x="776564" y="798440"/>
                </a:lnTo>
                <a:lnTo>
                  <a:pt x="757994" y="756848"/>
                </a:lnTo>
                <a:lnTo>
                  <a:pt x="737911" y="715706"/>
                </a:lnTo>
                <a:lnTo>
                  <a:pt x="716331" y="675038"/>
                </a:lnTo>
                <a:lnTo>
                  <a:pt x="693270" y="634867"/>
                </a:lnTo>
                <a:lnTo>
                  <a:pt x="668743" y="595217"/>
                </a:lnTo>
                <a:lnTo>
                  <a:pt x="642768" y="556112"/>
                </a:lnTo>
                <a:lnTo>
                  <a:pt x="615360" y="517574"/>
                </a:lnTo>
                <a:lnTo>
                  <a:pt x="586536" y="479628"/>
                </a:lnTo>
                <a:lnTo>
                  <a:pt x="556311" y="442296"/>
                </a:lnTo>
                <a:lnTo>
                  <a:pt x="524703" y="405603"/>
                </a:lnTo>
                <a:lnTo>
                  <a:pt x="491727" y="369572"/>
                </a:lnTo>
                <a:lnTo>
                  <a:pt x="457399" y="334226"/>
                </a:lnTo>
                <a:lnTo>
                  <a:pt x="421736" y="299590"/>
                </a:lnTo>
                <a:lnTo>
                  <a:pt x="384753" y="265686"/>
                </a:lnTo>
                <a:lnTo>
                  <a:pt x="346468" y="232538"/>
                </a:lnTo>
                <a:lnTo>
                  <a:pt x="306895" y="200169"/>
                </a:lnTo>
                <a:lnTo>
                  <a:pt x="266052" y="168603"/>
                </a:lnTo>
                <a:lnTo>
                  <a:pt x="223955" y="137864"/>
                </a:lnTo>
                <a:lnTo>
                  <a:pt x="180619" y="107976"/>
                </a:lnTo>
                <a:lnTo>
                  <a:pt x="136061" y="78960"/>
                </a:lnTo>
                <a:lnTo>
                  <a:pt x="90298" y="50842"/>
                </a:lnTo>
                <a:lnTo>
                  <a:pt x="43344" y="2364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78965"/>
            <a:ext cx="669290" cy="2597150"/>
          </a:xfrm>
          <a:custGeom>
            <a:avLst/>
            <a:gdLst/>
            <a:ahLst/>
            <a:cxnLst/>
            <a:rect l="l" t="t" r="r" b="b"/>
            <a:pathLst>
              <a:path w="669290" h="2597150">
                <a:moveTo>
                  <a:pt x="0" y="0"/>
                </a:moveTo>
                <a:lnTo>
                  <a:pt x="0" y="2596748"/>
                </a:lnTo>
                <a:lnTo>
                  <a:pt x="35923" y="2570821"/>
                </a:lnTo>
                <a:lnTo>
                  <a:pt x="75097" y="2540598"/>
                </a:lnTo>
                <a:lnTo>
                  <a:pt x="113179" y="2509235"/>
                </a:lnTo>
                <a:lnTo>
                  <a:pt x="150155" y="2476763"/>
                </a:lnTo>
                <a:lnTo>
                  <a:pt x="186005" y="2443214"/>
                </a:lnTo>
                <a:lnTo>
                  <a:pt x="220715" y="2408620"/>
                </a:lnTo>
                <a:lnTo>
                  <a:pt x="254268" y="2373015"/>
                </a:lnTo>
                <a:lnTo>
                  <a:pt x="286646" y="2336429"/>
                </a:lnTo>
                <a:lnTo>
                  <a:pt x="317833" y="2298895"/>
                </a:lnTo>
                <a:lnTo>
                  <a:pt x="347813" y="2260445"/>
                </a:lnTo>
                <a:lnTo>
                  <a:pt x="376569" y="2221112"/>
                </a:lnTo>
                <a:lnTo>
                  <a:pt x="404084" y="2180927"/>
                </a:lnTo>
                <a:lnTo>
                  <a:pt x="430342" y="2139922"/>
                </a:lnTo>
                <a:lnTo>
                  <a:pt x="455326" y="2098131"/>
                </a:lnTo>
                <a:lnTo>
                  <a:pt x="479020" y="2055584"/>
                </a:lnTo>
                <a:lnTo>
                  <a:pt x="501406" y="2012314"/>
                </a:lnTo>
                <a:lnTo>
                  <a:pt x="522469" y="1968353"/>
                </a:lnTo>
                <a:lnTo>
                  <a:pt x="542191" y="1923734"/>
                </a:lnTo>
                <a:lnTo>
                  <a:pt x="560556" y="1878488"/>
                </a:lnTo>
                <a:lnTo>
                  <a:pt x="577547" y="1832648"/>
                </a:lnTo>
                <a:lnTo>
                  <a:pt x="593148" y="1786246"/>
                </a:lnTo>
                <a:lnTo>
                  <a:pt x="607342" y="1739313"/>
                </a:lnTo>
                <a:lnTo>
                  <a:pt x="620113" y="1691883"/>
                </a:lnTo>
                <a:lnTo>
                  <a:pt x="631443" y="1643987"/>
                </a:lnTo>
                <a:lnTo>
                  <a:pt x="641317" y="1595657"/>
                </a:lnTo>
                <a:lnTo>
                  <a:pt x="649717" y="1546926"/>
                </a:lnTo>
                <a:lnTo>
                  <a:pt x="656628" y="1497826"/>
                </a:lnTo>
                <a:lnTo>
                  <a:pt x="662031" y="1448388"/>
                </a:lnTo>
                <a:lnTo>
                  <a:pt x="665911" y="1398646"/>
                </a:lnTo>
                <a:lnTo>
                  <a:pt x="668252" y="1348630"/>
                </a:lnTo>
                <a:lnTo>
                  <a:pt x="669036" y="1298374"/>
                </a:lnTo>
                <a:lnTo>
                  <a:pt x="668252" y="1248106"/>
                </a:lnTo>
                <a:lnTo>
                  <a:pt x="665911" y="1198081"/>
                </a:lnTo>
                <a:lnTo>
                  <a:pt x="662031" y="1148330"/>
                </a:lnTo>
                <a:lnTo>
                  <a:pt x="656628" y="1098885"/>
                </a:lnTo>
                <a:lnTo>
                  <a:pt x="649717" y="1049779"/>
                </a:lnTo>
                <a:lnTo>
                  <a:pt x="641317" y="1001043"/>
                </a:lnTo>
                <a:lnTo>
                  <a:pt x="631443" y="952709"/>
                </a:lnTo>
                <a:lnTo>
                  <a:pt x="620113" y="904811"/>
                </a:lnTo>
                <a:lnTo>
                  <a:pt x="607342" y="857379"/>
                </a:lnTo>
                <a:lnTo>
                  <a:pt x="593148" y="810446"/>
                </a:lnTo>
                <a:lnTo>
                  <a:pt x="577547" y="764043"/>
                </a:lnTo>
                <a:lnTo>
                  <a:pt x="560556" y="718204"/>
                </a:lnTo>
                <a:lnTo>
                  <a:pt x="542191" y="672960"/>
                </a:lnTo>
                <a:lnTo>
                  <a:pt x="522469" y="628343"/>
                </a:lnTo>
                <a:lnTo>
                  <a:pt x="501406" y="584385"/>
                </a:lnTo>
                <a:lnTo>
                  <a:pt x="479020" y="541118"/>
                </a:lnTo>
                <a:lnTo>
                  <a:pt x="455326" y="498575"/>
                </a:lnTo>
                <a:lnTo>
                  <a:pt x="430342" y="456787"/>
                </a:lnTo>
                <a:lnTo>
                  <a:pt x="404084" y="415786"/>
                </a:lnTo>
                <a:lnTo>
                  <a:pt x="376569" y="375605"/>
                </a:lnTo>
                <a:lnTo>
                  <a:pt x="347813" y="336276"/>
                </a:lnTo>
                <a:lnTo>
                  <a:pt x="317833" y="297830"/>
                </a:lnTo>
                <a:lnTo>
                  <a:pt x="286646" y="260300"/>
                </a:lnTo>
                <a:lnTo>
                  <a:pt x="254268" y="223718"/>
                </a:lnTo>
                <a:lnTo>
                  <a:pt x="220715" y="188116"/>
                </a:lnTo>
                <a:lnTo>
                  <a:pt x="186005" y="153526"/>
                </a:lnTo>
                <a:lnTo>
                  <a:pt x="150155" y="119980"/>
                </a:lnTo>
                <a:lnTo>
                  <a:pt x="113179" y="87510"/>
                </a:lnTo>
                <a:lnTo>
                  <a:pt x="75097" y="56148"/>
                </a:lnTo>
                <a:lnTo>
                  <a:pt x="35923" y="25927"/>
                </a:lnTo>
                <a:lnTo>
                  <a:pt x="0" y="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68951"/>
            <a:ext cx="876300" cy="2558415"/>
          </a:xfrm>
          <a:custGeom>
            <a:avLst/>
            <a:gdLst/>
            <a:ahLst/>
            <a:cxnLst/>
            <a:rect l="l" t="t" r="r" b="b"/>
            <a:pathLst>
              <a:path w="876300" h="2558415">
                <a:moveTo>
                  <a:pt x="0" y="0"/>
                </a:moveTo>
                <a:lnTo>
                  <a:pt x="0" y="2557896"/>
                </a:lnTo>
                <a:lnTo>
                  <a:pt x="43344" y="2534251"/>
                </a:lnTo>
                <a:lnTo>
                  <a:pt x="90298" y="2507053"/>
                </a:lnTo>
                <a:lnTo>
                  <a:pt x="136061" y="2478933"/>
                </a:lnTo>
                <a:lnTo>
                  <a:pt x="180619" y="2449916"/>
                </a:lnTo>
                <a:lnTo>
                  <a:pt x="223955" y="2420024"/>
                </a:lnTo>
                <a:lnTo>
                  <a:pt x="266052" y="2389283"/>
                </a:lnTo>
                <a:lnTo>
                  <a:pt x="306895" y="2357714"/>
                </a:lnTo>
                <a:lnTo>
                  <a:pt x="346468" y="2325342"/>
                </a:lnTo>
                <a:lnTo>
                  <a:pt x="384753" y="2292191"/>
                </a:lnTo>
                <a:lnTo>
                  <a:pt x="421736" y="2258283"/>
                </a:lnTo>
                <a:lnTo>
                  <a:pt x="457399" y="2223643"/>
                </a:lnTo>
                <a:lnTo>
                  <a:pt x="491727" y="2188293"/>
                </a:lnTo>
                <a:lnTo>
                  <a:pt x="524703" y="2152258"/>
                </a:lnTo>
                <a:lnTo>
                  <a:pt x="556311" y="2115562"/>
                </a:lnTo>
                <a:lnTo>
                  <a:pt x="586536" y="2078227"/>
                </a:lnTo>
                <a:lnTo>
                  <a:pt x="615360" y="2040277"/>
                </a:lnTo>
                <a:lnTo>
                  <a:pt x="642768" y="2001737"/>
                </a:lnTo>
                <a:lnTo>
                  <a:pt x="668743" y="1962629"/>
                </a:lnTo>
                <a:lnTo>
                  <a:pt x="693270" y="1922976"/>
                </a:lnTo>
                <a:lnTo>
                  <a:pt x="716331" y="1882804"/>
                </a:lnTo>
                <a:lnTo>
                  <a:pt x="737911" y="1842134"/>
                </a:lnTo>
                <a:lnTo>
                  <a:pt x="757994" y="1800992"/>
                </a:lnTo>
                <a:lnTo>
                  <a:pt x="776564" y="1759399"/>
                </a:lnTo>
                <a:lnTo>
                  <a:pt x="793603" y="1717381"/>
                </a:lnTo>
                <a:lnTo>
                  <a:pt x="809097" y="1674960"/>
                </a:lnTo>
                <a:lnTo>
                  <a:pt x="823028" y="1632160"/>
                </a:lnTo>
                <a:lnTo>
                  <a:pt x="835382" y="1589005"/>
                </a:lnTo>
                <a:lnTo>
                  <a:pt x="846140" y="1545518"/>
                </a:lnTo>
                <a:lnTo>
                  <a:pt x="855288" y="1501723"/>
                </a:lnTo>
                <a:lnTo>
                  <a:pt x="862809" y="1457643"/>
                </a:lnTo>
                <a:lnTo>
                  <a:pt x="868687" y="1413302"/>
                </a:lnTo>
                <a:lnTo>
                  <a:pt x="872905" y="1368723"/>
                </a:lnTo>
                <a:lnTo>
                  <a:pt x="875448" y="1323931"/>
                </a:lnTo>
                <a:lnTo>
                  <a:pt x="876300" y="1278948"/>
                </a:lnTo>
                <a:lnTo>
                  <a:pt x="875448" y="1233955"/>
                </a:lnTo>
                <a:lnTo>
                  <a:pt x="872905" y="1189153"/>
                </a:lnTo>
                <a:lnTo>
                  <a:pt x="868687" y="1144566"/>
                </a:lnTo>
                <a:lnTo>
                  <a:pt x="862809" y="1100218"/>
                </a:lnTo>
                <a:lnTo>
                  <a:pt x="855288" y="1056133"/>
                </a:lnTo>
                <a:lnTo>
                  <a:pt x="846140" y="1012333"/>
                </a:lnTo>
                <a:lnTo>
                  <a:pt x="835382" y="968842"/>
                </a:lnTo>
                <a:lnTo>
                  <a:pt x="823028" y="925683"/>
                </a:lnTo>
                <a:lnTo>
                  <a:pt x="809097" y="882881"/>
                </a:lnTo>
                <a:lnTo>
                  <a:pt x="793603" y="840459"/>
                </a:lnTo>
                <a:lnTo>
                  <a:pt x="776564" y="798440"/>
                </a:lnTo>
                <a:lnTo>
                  <a:pt x="757994" y="756848"/>
                </a:lnTo>
                <a:lnTo>
                  <a:pt x="737911" y="715706"/>
                </a:lnTo>
                <a:lnTo>
                  <a:pt x="716331" y="675038"/>
                </a:lnTo>
                <a:lnTo>
                  <a:pt x="693270" y="634867"/>
                </a:lnTo>
                <a:lnTo>
                  <a:pt x="668743" y="595217"/>
                </a:lnTo>
                <a:lnTo>
                  <a:pt x="642768" y="556112"/>
                </a:lnTo>
                <a:lnTo>
                  <a:pt x="615360" y="517574"/>
                </a:lnTo>
                <a:lnTo>
                  <a:pt x="586536" y="479628"/>
                </a:lnTo>
                <a:lnTo>
                  <a:pt x="556311" y="442296"/>
                </a:lnTo>
                <a:lnTo>
                  <a:pt x="524703" y="405603"/>
                </a:lnTo>
                <a:lnTo>
                  <a:pt x="491727" y="369572"/>
                </a:lnTo>
                <a:lnTo>
                  <a:pt x="457399" y="334226"/>
                </a:lnTo>
                <a:lnTo>
                  <a:pt x="421736" y="299590"/>
                </a:lnTo>
                <a:lnTo>
                  <a:pt x="384753" y="265686"/>
                </a:lnTo>
                <a:lnTo>
                  <a:pt x="346468" y="232538"/>
                </a:lnTo>
                <a:lnTo>
                  <a:pt x="306895" y="200169"/>
                </a:lnTo>
                <a:lnTo>
                  <a:pt x="266052" y="168603"/>
                </a:lnTo>
                <a:lnTo>
                  <a:pt x="223955" y="137864"/>
                </a:lnTo>
                <a:lnTo>
                  <a:pt x="180619" y="107976"/>
                </a:lnTo>
                <a:lnTo>
                  <a:pt x="136061" y="78960"/>
                </a:lnTo>
                <a:lnTo>
                  <a:pt x="90298" y="50842"/>
                </a:lnTo>
                <a:lnTo>
                  <a:pt x="43344" y="2364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78965"/>
            <a:ext cx="669290" cy="2597150"/>
          </a:xfrm>
          <a:custGeom>
            <a:avLst/>
            <a:gdLst/>
            <a:ahLst/>
            <a:cxnLst/>
            <a:rect l="l" t="t" r="r" b="b"/>
            <a:pathLst>
              <a:path w="669290" h="2597150">
                <a:moveTo>
                  <a:pt x="0" y="0"/>
                </a:moveTo>
                <a:lnTo>
                  <a:pt x="0" y="2596748"/>
                </a:lnTo>
                <a:lnTo>
                  <a:pt x="35923" y="2570821"/>
                </a:lnTo>
                <a:lnTo>
                  <a:pt x="75097" y="2540598"/>
                </a:lnTo>
                <a:lnTo>
                  <a:pt x="113179" y="2509235"/>
                </a:lnTo>
                <a:lnTo>
                  <a:pt x="150155" y="2476763"/>
                </a:lnTo>
                <a:lnTo>
                  <a:pt x="186005" y="2443214"/>
                </a:lnTo>
                <a:lnTo>
                  <a:pt x="220715" y="2408620"/>
                </a:lnTo>
                <a:lnTo>
                  <a:pt x="254268" y="2373015"/>
                </a:lnTo>
                <a:lnTo>
                  <a:pt x="286646" y="2336429"/>
                </a:lnTo>
                <a:lnTo>
                  <a:pt x="317833" y="2298895"/>
                </a:lnTo>
                <a:lnTo>
                  <a:pt x="347813" y="2260445"/>
                </a:lnTo>
                <a:lnTo>
                  <a:pt x="376569" y="2221112"/>
                </a:lnTo>
                <a:lnTo>
                  <a:pt x="404084" y="2180927"/>
                </a:lnTo>
                <a:lnTo>
                  <a:pt x="430342" y="2139922"/>
                </a:lnTo>
                <a:lnTo>
                  <a:pt x="455326" y="2098131"/>
                </a:lnTo>
                <a:lnTo>
                  <a:pt x="479020" y="2055584"/>
                </a:lnTo>
                <a:lnTo>
                  <a:pt x="501406" y="2012314"/>
                </a:lnTo>
                <a:lnTo>
                  <a:pt x="522469" y="1968353"/>
                </a:lnTo>
                <a:lnTo>
                  <a:pt x="542191" y="1923734"/>
                </a:lnTo>
                <a:lnTo>
                  <a:pt x="560556" y="1878488"/>
                </a:lnTo>
                <a:lnTo>
                  <a:pt x="577547" y="1832648"/>
                </a:lnTo>
                <a:lnTo>
                  <a:pt x="593148" y="1786246"/>
                </a:lnTo>
                <a:lnTo>
                  <a:pt x="607342" y="1739313"/>
                </a:lnTo>
                <a:lnTo>
                  <a:pt x="620113" y="1691883"/>
                </a:lnTo>
                <a:lnTo>
                  <a:pt x="631443" y="1643987"/>
                </a:lnTo>
                <a:lnTo>
                  <a:pt x="641317" y="1595657"/>
                </a:lnTo>
                <a:lnTo>
                  <a:pt x="649717" y="1546926"/>
                </a:lnTo>
                <a:lnTo>
                  <a:pt x="656628" y="1497826"/>
                </a:lnTo>
                <a:lnTo>
                  <a:pt x="662031" y="1448388"/>
                </a:lnTo>
                <a:lnTo>
                  <a:pt x="665911" y="1398646"/>
                </a:lnTo>
                <a:lnTo>
                  <a:pt x="668252" y="1348630"/>
                </a:lnTo>
                <a:lnTo>
                  <a:pt x="669036" y="1298374"/>
                </a:lnTo>
                <a:lnTo>
                  <a:pt x="668252" y="1248106"/>
                </a:lnTo>
                <a:lnTo>
                  <a:pt x="665911" y="1198081"/>
                </a:lnTo>
                <a:lnTo>
                  <a:pt x="662031" y="1148330"/>
                </a:lnTo>
                <a:lnTo>
                  <a:pt x="656628" y="1098885"/>
                </a:lnTo>
                <a:lnTo>
                  <a:pt x="649717" y="1049779"/>
                </a:lnTo>
                <a:lnTo>
                  <a:pt x="641317" y="1001043"/>
                </a:lnTo>
                <a:lnTo>
                  <a:pt x="631443" y="952709"/>
                </a:lnTo>
                <a:lnTo>
                  <a:pt x="620113" y="904811"/>
                </a:lnTo>
                <a:lnTo>
                  <a:pt x="607342" y="857379"/>
                </a:lnTo>
                <a:lnTo>
                  <a:pt x="593148" y="810446"/>
                </a:lnTo>
                <a:lnTo>
                  <a:pt x="577547" y="764043"/>
                </a:lnTo>
                <a:lnTo>
                  <a:pt x="560556" y="718204"/>
                </a:lnTo>
                <a:lnTo>
                  <a:pt x="542191" y="672960"/>
                </a:lnTo>
                <a:lnTo>
                  <a:pt x="522469" y="628343"/>
                </a:lnTo>
                <a:lnTo>
                  <a:pt x="501406" y="584385"/>
                </a:lnTo>
                <a:lnTo>
                  <a:pt x="479020" y="541118"/>
                </a:lnTo>
                <a:lnTo>
                  <a:pt x="455326" y="498575"/>
                </a:lnTo>
                <a:lnTo>
                  <a:pt x="430342" y="456787"/>
                </a:lnTo>
                <a:lnTo>
                  <a:pt x="404084" y="415786"/>
                </a:lnTo>
                <a:lnTo>
                  <a:pt x="376569" y="375605"/>
                </a:lnTo>
                <a:lnTo>
                  <a:pt x="347813" y="336276"/>
                </a:lnTo>
                <a:lnTo>
                  <a:pt x="317833" y="297830"/>
                </a:lnTo>
                <a:lnTo>
                  <a:pt x="286646" y="260300"/>
                </a:lnTo>
                <a:lnTo>
                  <a:pt x="254268" y="223718"/>
                </a:lnTo>
                <a:lnTo>
                  <a:pt x="220715" y="188116"/>
                </a:lnTo>
                <a:lnTo>
                  <a:pt x="186005" y="153526"/>
                </a:lnTo>
                <a:lnTo>
                  <a:pt x="150155" y="119980"/>
                </a:lnTo>
                <a:lnTo>
                  <a:pt x="113179" y="87510"/>
                </a:lnTo>
                <a:lnTo>
                  <a:pt x="75097" y="56148"/>
                </a:lnTo>
                <a:lnTo>
                  <a:pt x="35923" y="25927"/>
                </a:lnTo>
                <a:lnTo>
                  <a:pt x="0" y="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8645" y="163779"/>
            <a:ext cx="796670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333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4572" y="2019426"/>
            <a:ext cx="6594855" cy="2855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kopolis.ca/" TargetMode="External"/><Relationship Id="rId3" Type="http://schemas.openxmlformats.org/officeDocument/2006/relationships/hyperlink" Target="http://www.hrsdc.gc.ca/" TargetMode="External"/><Relationship Id="rId7" Type="http://schemas.openxmlformats.org/officeDocument/2006/relationships/hyperlink" Target="http://www.monster.ca/" TargetMode="External"/><Relationship Id="rId2" Type="http://schemas.openxmlformats.org/officeDocument/2006/relationships/hyperlink" Target="https://ymcagta.org/employment-and-immigrant-servic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orces.ca/" TargetMode="External"/><Relationship Id="rId5" Type="http://schemas.openxmlformats.org/officeDocument/2006/relationships/hyperlink" Target="http://www.rotary.org/" TargetMode="External"/><Relationship Id="rId4" Type="http://schemas.openxmlformats.org/officeDocument/2006/relationships/hyperlink" Target="http://www.canlearn.ca/eng/index.s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customXml" Target="../ink/ink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tariouniversitiesinfo.c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tariocolleges.c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514600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3" y="1506982"/>
            <a:ext cx="1138555" cy="3387090"/>
          </a:xfrm>
          <a:custGeom>
            <a:avLst/>
            <a:gdLst/>
            <a:ahLst/>
            <a:cxnLst/>
            <a:rect l="l" t="t" r="r" b="b"/>
            <a:pathLst>
              <a:path w="1138555" h="3387090">
                <a:moveTo>
                  <a:pt x="0" y="0"/>
                </a:moveTo>
                <a:lnTo>
                  <a:pt x="0" y="3386835"/>
                </a:lnTo>
                <a:lnTo>
                  <a:pt x="45531" y="3367552"/>
                </a:lnTo>
                <a:lnTo>
                  <a:pt x="90343" y="3347137"/>
                </a:lnTo>
                <a:lnTo>
                  <a:pt x="134420" y="3325611"/>
                </a:lnTo>
                <a:lnTo>
                  <a:pt x="177750" y="3302997"/>
                </a:lnTo>
                <a:lnTo>
                  <a:pt x="220317" y="3279313"/>
                </a:lnTo>
                <a:lnTo>
                  <a:pt x="262109" y="3254581"/>
                </a:lnTo>
                <a:lnTo>
                  <a:pt x="303110" y="3228821"/>
                </a:lnTo>
                <a:lnTo>
                  <a:pt x="343308" y="3202055"/>
                </a:lnTo>
                <a:lnTo>
                  <a:pt x="382689" y="3174303"/>
                </a:lnTo>
                <a:lnTo>
                  <a:pt x="421237" y="3145585"/>
                </a:lnTo>
                <a:lnTo>
                  <a:pt x="458940" y="3115923"/>
                </a:lnTo>
                <a:lnTo>
                  <a:pt x="495784" y="3085337"/>
                </a:lnTo>
                <a:lnTo>
                  <a:pt x="531754" y="3053848"/>
                </a:lnTo>
                <a:lnTo>
                  <a:pt x="566837" y="3021477"/>
                </a:lnTo>
                <a:lnTo>
                  <a:pt x="601018" y="2988244"/>
                </a:lnTo>
                <a:lnTo>
                  <a:pt x="634284" y="2954170"/>
                </a:lnTo>
                <a:lnTo>
                  <a:pt x="666621" y="2919276"/>
                </a:lnTo>
                <a:lnTo>
                  <a:pt x="698015" y="2883582"/>
                </a:lnTo>
                <a:lnTo>
                  <a:pt x="728452" y="2847110"/>
                </a:lnTo>
                <a:lnTo>
                  <a:pt x="757918" y="2809880"/>
                </a:lnTo>
                <a:lnTo>
                  <a:pt x="786399" y="2771912"/>
                </a:lnTo>
                <a:lnTo>
                  <a:pt x="813881" y="2733229"/>
                </a:lnTo>
                <a:lnTo>
                  <a:pt x="840351" y="2693849"/>
                </a:lnTo>
                <a:lnTo>
                  <a:pt x="865794" y="2653794"/>
                </a:lnTo>
                <a:lnTo>
                  <a:pt x="890196" y="2613085"/>
                </a:lnTo>
                <a:lnTo>
                  <a:pt x="913543" y="2571742"/>
                </a:lnTo>
                <a:lnTo>
                  <a:pt x="935823" y="2529787"/>
                </a:lnTo>
                <a:lnTo>
                  <a:pt x="957019" y="2487239"/>
                </a:lnTo>
                <a:lnTo>
                  <a:pt x="977120" y="2444120"/>
                </a:lnTo>
                <a:lnTo>
                  <a:pt x="996110" y="2400450"/>
                </a:lnTo>
                <a:lnTo>
                  <a:pt x="1013976" y="2356250"/>
                </a:lnTo>
                <a:lnTo>
                  <a:pt x="1030704" y="2311541"/>
                </a:lnTo>
                <a:lnTo>
                  <a:pt x="1046280" y="2266344"/>
                </a:lnTo>
                <a:lnTo>
                  <a:pt x="1060689" y="2220679"/>
                </a:lnTo>
                <a:lnTo>
                  <a:pt x="1073919" y="2174566"/>
                </a:lnTo>
                <a:lnTo>
                  <a:pt x="1085955" y="2128028"/>
                </a:lnTo>
                <a:lnTo>
                  <a:pt x="1096783" y="2081084"/>
                </a:lnTo>
                <a:lnTo>
                  <a:pt x="1106390" y="2033755"/>
                </a:lnTo>
                <a:lnTo>
                  <a:pt x="1114760" y="1986062"/>
                </a:lnTo>
                <a:lnTo>
                  <a:pt x="1121882" y="1938025"/>
                </a:lnTo>
                <a:lnTo>
                  <a:pt x="1127739" y="1889666"/>
                </a:lnTo>
                <a:lnTo>
                  <a:pt x="1132320" y="1841005"/>
                </a:lnTo>
                <a:lnTo>
                  <a:pt x="1135608" y="1792063"/>
                </a:lnTo>
                <a:lnTo>
                  <a:pt x="1137592" y="1742860"/>
                </a:lnTo>
                <a:lnTo>
                  <a:pt x="1138256" y="1693417"/>
                </a:lnTo>
                <a:lnTo>
                  <a:pt x="1137592" y="1643975"/>
                </a:lnTo>
                <a:lnTo>
                  <a:pt x="1135608" y="1594772"/>
                </a:lnTo>
                <a:lnTo>
                  <a:pt x="1132320" y="1545830"/>
                </a:lnTo>
                <a:lnTo>
                  <a:pt x="1127739" y="1497169"/>
                </a:lnTo>
                <a:lnTo>
                  <a:pt x="1121882" y="1448810"/>
                </a:lnTo>
                <a:lnTo>
                  <a:pt x="1114760" y="1400773"/>
                </a:lnTo>
                <a:lnTo>
                  <a:pt x="1106390" y="1353080"/>
                </a:lnTo>
                <a:lnTo>
                  <a:pt x="1096783" y="1305751"/>
                </a:lnTo>
                <a:lnTo>
                  <a:pt x="1085955" y="1258807"/>
                </a:lnTo>
                <a:lnTo>
                  <a:pt x="1073919" y="1212269"/>
                </a:lnTo>
                <a:lnTo>
                  <a:pt x="1060689" y="1166156"/>
                </a:lnTo>
                <a:lnTo>
                  <a:pt x="1046280" y="1120491"/>
                </a:lnTo>
                <a:lnTo>
                  <a:pt x="1030704" y="1075294"/>
                </a:lnTo>
                <a:lnTo>
                  <a:pt x="1013976" y="1030585"/>
                </a:lnTo>
                <a:lnTo>
                  <a:pt x="996110" y="986385"/>
                </a:lnTo>
                <a:lnTo>
                  <a:pt x="977120" y="942715"/>
                </a:lnTo>
                <a:lnTo>
                  <a:pt x="957019" y="899596"/>
                </a:lnTo>
                <a:lnTo>
                  <a:pt x="935823" y="857048"/>
                </a:lnTo>
                <a:lnTo>
                  <a:pt x="913543" y="815093"/>
                </a:lnTo>
                <a:lnTo>
                  <a:pt x="890196" y="773750"/>
                </a:lnTo>
                <a:lnTo>
                  <a:pt x="865794" y="733041"/>
                </a:lnTo>
                <a:lnTo>
                  <a:pt x="840351" y="692986"/>
                </a:lnTo>
                <a:lnTo>
                  <a:pt x="813881" y="653606"/>
                </a:lnTo>
                <a:lnTo>
                  <a:pt x="786399" y="614923"/>
                </a:lnTo>
                <a:lnTo>
                  <a:pt x="757918" y="576955"/>
                </a:lnTo>
                <a:lnTo>
                  <a:pt x="728452" y="539725"/>
                </a:lnTo>
                <a:lnTo>
                  <a:pt x="698015" y="503253"/>
                </a:lnTo>
                <a:lnTo>
                  <a:pt x="666621" y="467559"/>
                </a:lnTo>
                <a:lnTo>
                  <a:pt x="634284" y="432665"/>
                </a:lnTo>
                <a:lnTo>
                  <a:pt x="601018" y="398591"/>
                </a:lnTo>
                <a:lnTo>
                  <a:pt x="566837" y="365358"/>
                </a:lnTo>
                <a:lnTo>
                  <a:pt x="531754" y="332987"/>
                </a:lnTo>
                <a:lnTo>
                  <a:pt x="495784" y="301498"/>
                </a:lnTo>
                <a:lnTo>
                  <a:pt x="458940" y="270912"/>
                </a:lnTo>
                <a:lnTo>
                  <a:pt x="421237" y="241250"/>
                </a:lnTo>
                <a:lnTo>
                  <a:pt x="382689" y="212532"/>
                </a:lnTo>
                <a:lnTo>
                  <a:pt x="343308" y="184780"/>
                </a:lnTo>
                <a:lnTo>
                  <a:pt x="303110" y="158014"/>
                </a:lnTo>
                <a:lnTo>
                  <a:pt x="262109" y="132254"/>
                </a:lnTo>
                <a:lnTo>
                  <a:pt x="220317" y="107522"/>
                </a:lnTo>
                <a:lnTo>
                  <a:pt x="177750" y="83838"/>
                </a:lnTo>
                <a:lnTo>
                  <a:pt x="134420" y="61224"/>
                </a:lnTo>
                <a:lnTo>
                  <a:pt x="90343" y="39698"/>
                </a:lnTo>
                <a:lnTo>
                  <a:pt x="45531" y="1928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02951"/>
            <a:ext cx="815340" cy="3242310"/>
          </a:xfrm>
          <a:custGeom>
            <a:avLst/>
            <a:gdLst/>
            <a:ahLst/>
            <a:cxnLst/>
            <a:rect l="l" t="t" r="r" b="b"/>
            <a:pathLst>
              <a:path w="815340" h="3242310">
                <a:moveTo>
                  <a:pt x="0" y="0"/>
                </a:moveTo>
                <a:lnTo>
                  <a:pt x="0" y="3242169"/>
                </a:lnTo>
                <a:lnTo>
                  <a:pt x="33898" y="3216516"/>
                </a:lnTo>
                <a:lnTo>
                  <a:pt x="72333" y="3185934"/>
                </a:lnTo>
                <a:lnTo>
                  <a:pt x="109915" y="3154511"/>
                </a:lnTo>
                <a:lnTo>
                  <a:pt x="146635" y="3122268"/>
                </a:lnTo>
                <a:lnTo>
                  <a:pt x="182484" y="3089222"/>
                </a:lnTo>
                <a:lnTo>
                  <a:pt x="217451" y="3055392"/>
                </a:lnTo>
                <a:lnTo>
                  <a:pt x="251528" y="3020796"/>
                </a:lnTo>
                <a:lnTo>
                  <a:pt x="284704" y="2985454"/>
                </a:lnTo>
                <a:lnTo>
                  <a:pt x="316972" y="2949383"/>
                </a:lnTo>
                <a:lnTo>
                  <a:pt x="348320" y="2912603"/>
                </a:lnTo>
                <a:lnTo>
                  <a:pt x="378741" y="2875132"/>
                </a:lnTo>
                <a:lnTo>
                  <a:pt x="408223" y="2836989"/>
                </a:lnTo>
                <a:lnTo>
                  <a:pt x="436759" y="2798193"/>
                </a:lnTo>
                <a:lnTo>
                  <a:pt x="464338" y="2758761"/>
                </a:lnTo>
                <a:lnTo>
                  <a:pt x="490951" y="2718714"/>
                </a:lnTo>
                <a:lnTo>
                  <a:pt x="516588" y="2678068"/>
                </a:lnTo>
                <a:lnTo>
                  <a:pt x="541241" y="2636844"/>
                </a:lnTo>
                <a:lnTo>
                  <a:pt x="564899" y="2595059"/>
                </a:lnTo>
                <a:lnTo>
                  <a:pt x="587554" y="2552733"/>
                </a:lnTo>
                <a:lnTo>
                  <a:pt x="609195" y="2509883"/>
                </a:lnTo>
                <a:lnTo>
                  <a:pt x="629814" y="2466529"/>
                </a:lnTo>
                <a:lnTo>
                  <a:pt x="649401" y="2422690"/>
                </a:lnTo>
                <a:lnTo>
                  <a:pt x="667947" y="2378383"/>
                </a:lnTo>
                <a:lnTo>
                  <a:pt x="685441" y="2333627"/>
                </a:lnTo>
                <a:lnTo>
                  <a:pt x="701876" y="2288442"/>
                </a:lnTo>
                <a:lnTo>
                  <a:pt x="717240" y="2242845"/>
                </a:lnTo>
                <a:lnTo>
                  <a:pt x="731526" y="2196856"/>
                </a:lnTo>
                <a:lnTo>
                  <a:pt x="744722" y="2150493"/>
                </a:lnTo>
                <a:lnTo>
                  <a:pt x="756821" y="2103775"/>
                </a:lnTo>
                <a:lnTo>
                  <a:pt x="767812" y="2056719"/>
                </a:lnTo>
                <a:lnTo>
                  <a:pt x="777686" y="2009346"/>
                </a:lnTo>
                <a:lnTo>
                  <a:pt x="786434" y="1961674"/>
                </a:lnTo>
                <a:lnTo>
                  <a:pt x="794046" y="1913720"/>
                </a:lnTo>
                <a:lnTo>
                  <a:pt x="800513" y="1865505"/>
                </a:lnTo>
                <a:lnTo>
                  <a:pt x="805826" y="1817046"/>
                </a:lnTo>
                <a:lnTo>
                  <a:pt x="809974" y="1768362"/>
                </a:lnTo>
                <a:lnTo>
                  <a:pt x="812948" y="1719472"/>
                </a:lnTo>
                <a:lnTo>
                  <a:pt x="814740" y="1670394"/>
                </a:lnTo>
                <a:lnTo>
                  <a:pt x="815340" y="1621148"/>
                </a:lnTo>
                <a:lnTo>
                  <a:pt x="814740" y="1571891"/>
                </a:lnTo>
                <a:lnTo>
                  <a:pt x="812948" y="1522805"/>
                </a:lnTo>
                <a:lnTo>
                  <a:pt x="809974" y="1473906"/>
                </a:lnTo>
                <a:lnTo>
                  <a:pt x="805826" y="1425214"/>
                </a:lnTo>
                <a:lnTo>
                  <a:pt x="800513" y="1376747"/>
                </a:lnTo>
                <a:lnTo>
                  <a:pt x="794046" y="1328525"/>
                </a:lnTo>
                <a:lnTo>
                  <a:pt x="786434" y="1280565"/>
                </a:lnTo>
                <a:lnTo>
                  <a:pt x="777686" y="1232886"/>
                </a:lnTo>
                <a:lnTo>
                  <a:pt x="767812" y="1185506"/>
                </a:lnTo>
                <a:lnTo>
                  <a:pt x="756821" y="1138446"/>
                </a:lnTo>
                <a:lnTo>
                  <a:pt x="744722" y="1091722"/>
                </a:lnTo>
                <a:lnTo>
                  <a:pt x="731526" y="1045354"/>
                </a:lnTo>
                <a:lnTo>
                  <a:pt x="717240" y="999360"/>
                </a:lnTo>
                <a:lnTo>
                  <a:pt x="701876" y="953759"/>
                </a:lnTo>
                <a:lnTo>
                  <a:pt x="685441" y="908570"/>
                </a:lnTo>
                <a:lnTo>
                  <a:pt x="667947" y="863811"/>
                </a:lnTo>
                <a:lnTo>
                  <a:pt x="649401" y="819501"/>
                </a:lnTo>
                <a:lnTo>
                  <a:pt x="629814" y="775658"/>
                </a:lnTo>
                <a:lnTo>
                  <a:pt x="609195" y="732302"/>
                </a:lnTo>
                <a:lnTo>
                  <a:pt x="587554" y="689450"/>
                </a:lnTo>
                <a:lnTo>
                  <a:pt x="564899" y="647121"/>
                </a:lnTo>
                <a:lnTo>
                  <a:pt x="541241" y="605334"/>
                </a:lnTo>
                <a:lnTo>
                  <a:pt x="516588" y="564108"/>
                </a:lnTo>
                <a:lnTo>
                  <a:pt x="490951" y="523461"/>
                </a:lnTo>
                <a:lnTo>
                  <a:pt x="464338" y="483412"/>
                </a:lnTo>
                <a:lnTo>
                  <a:pt x="436759" y="443980"/>
                </a:lnTo>
                <a:lnTo>
                  <a:pt x="408223" y="405182"/>
                </a:lnTo>
                <a:lnTo>
                  <a:pt x="378741" y="367038"/>
                </a:lnTo>
                <a:lnTo>
                  <a:pt x="348320" y="329567"/>
                </a:lnTo>
                <a:lnTo>
                  <a:pt x="316972" y="292786"/>
                </a:lnTo>
                <a:lnTo>
                  <a:pt x="284704" y="256716"/>
                </a:lnTo>
                <a:lnTo>
                  <a:pt x="251528" y="221373"/>
                </a:lnTo>
                <a:lnTo>
                  <a:pt x="217451" y="186777"/>
                </a:lnTo>
                <a:lnTo>
                  <a:pt x="182484" y="152947"/>
                </a:lnTo>
                <a:lnTo>
                  <a:pt x="146635" y="119900"/>
                </a:lnTo>
                <a:lnTo>
                  <a:pt x="109915" y="87657"/>
                </a:lnTo>
                <a:lnTo>
                  <a:pt x="72333" y="56234"/>
                </a:lnTo>
                <a:lnTo>
                  <a:pt x="33898" y="25652"/>
                </a:lnTo>
                <a:lnTo>
                  <a:pt x="0" y="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1967" y="857453"/>
            <a:ext cx="70624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-5" dirty="0">
                <a:latin typeface="Gill Sans Ultra Bold"/>
                <a:cs typeface="Gill Sans Ultra Bold"/>
              </a:rPr>
              <a:t>Grade</a:t>
            </a:r>
            <a:r>
              <a:rPr sz="9600" b="0" spc="-80" dirty="0">
                <a:latin typeface="Gill Sans Ultra Bold"/>
                <a:cs typeface="Gill Sans Ultra Bold"/>
              </a:rPr>
              <a:t> </a:t>
            </a:r>
            <a:r>
              <a:rPr sz="9600" b="0" spc="-5" dirty="0">
                <a:latin typeface="Gill Sans Ultra Bold"/>
                <a:cs typeface="Gill Sans Ultra Bold"/>
              </a:rPr>
              <a:t>12</a:t>
            </a:r>
            <a:endParaRPr sz="9600">
              <a:latin typeface="Gill Sans Ultra Bold"/>
              <a:cs typeface="Gill Sans Ultra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5496" y="2735656"/>
            <a:ext cx="4877435" cy="2917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latin typeface="Verdana"/>
                <a:cs typeface="Verdana"/>
              </a:rPr>
              <a:t>Educational  Planning</a:t>
            </a:r>
            <a:endParaRPr sz="6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4800" spc="-5" dirty="0">
                <a:latin typeface="Verdana"/>
                <a:cs typeface="Verdana"/>
              </a:rPr>
              <a:t>20</a:t>
            </a:r>
            <a:r>
              <a:rPr lang="en-US" sz="4800" spc="-5" dirty="0">
                <a:latin typeface="Verdana"/>
                <a:cs typeface="Verdana"/>
              </a:rPr>
              <a:t>24-2025</a:t>
            </a:r>
            <a:endParaRPr sz="48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7739" y="4149852"/>
            <a:ext cx="3558808" cy="2391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9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069" y="145491"/>
            <a:ext cx="45224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Gill Sans Ultra Bold"/>
                <a:cs typeface="Gill Sans Ultra Bold"/>
              </a:rPr>
              <a:t>Admission</a:t>
            </a:r>
            <a:endParaRPr sz="4000">
              <a:latin typeface="Gill Sans Ultra Bold"/>
              <a:cs typeface="Gill Sans Ultra 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b="0" spc="-5" dirty="0">
                <a:latin typeface="Gill Sans Ultra Bold"/>
                <a:cs typeface="Gill Sans Ultra Bold"/>
              </a:rPr>
              <a:t>Requirements</a:t>
            </a:r>
            <a:endParaRPr sz="4000">
              <a:latin typeface="Gill Sans Ultra Bold"/>
              <a:cs typeface="Gill Sans Ultra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9069" y="1768292"/>
            <a:ext cx="5866131" cy="39005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20"/>
              </a:spcBef>
            </a:pPr>
            <a:r>
              <a:rPr sz="2900" b="1" i="1" spc="-5" dirty="0">
                <a:latin typeface="Verdana"/>
                <a:cs typeface="Verdana"/>
              </a:rPr>
              <a:t>Humber </a:t>
            </a:r>
            <a:r>
              <a:rPr sz="2900" b="1" i="1" dirty="0">
                <a:latin typeface="Verdana"/>
                <a:cs typeface="Verdana"/>
              </a:rPr>
              <a:t>College  </a:t>
            </a:r>
            <a:endParaRPr lang="en-CA" sz="2900" b="1" i="1" dirty="0">
              <a:latin typeface="Verdana"/>
              <a:cs typeface="Verdana"/>
            </a:endParaRPr>
          </a:p>
          <a:p>
            <a:pPr marL="12700" marR="5080">
              <a:lnSpc>
                <a:spcPct val="119800"/>
              </a:lnSpc>
              <a:spcBef>
                <a:spcPts val="120"/>
              </a:spcBef>
            </a:pPr>
            <a:r>
              <a:rPr sz="2800" b="1" spc="-5" dirty="0">
                <a:solidFill>
                  <a:srgbClr val="6600CC"/>
                </a:solidFill>
                <a:latin typeface="Verdana"/>
                <a:cs typeface="Verdana"/>
              </a:rPr>
              <a:t>Pharmacy</a:t>
            </a:r>
            <a:r>
              <a:rPr sz="2800" b="1" spc="-60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6600CC"/>
                </a:solidFill>
                <a:latin typeface="Verdana"/>
                <a:cs typeface="Verdana"/>
              </a:rPr>
              <a:t>Technician  Practical Nursing  </a:t>
            </a:r>
            <a:endParaRPr lang="en-CA" sz="2800" b="1" spc="-5" dirty="0">
              <a:solidFill>
                <a:srgbClr val="6600CC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19800"/>
              </a:lnSpc>
              <a:spcBef>
                <a:spcPts val="120"/>
              </a:spcBef>
            </a:pPr>
            <a:endParaRPr sz="2800" dirty="0">
              <a:latin typeface="Verdana"/>
              <a:cs typeface="Verdana"/>
            </a:endParaRPr>
          </a:p>
          <a:p>
            <a:pPr marL="355600" marR="1729105">
              <a:lnSpc>
                <a:spcPct val="120100"/>
              </a:lnSpc>
            </a:pPr>
            <a:r>
              <a:rPr sz="2400" b="1" spc="-5" dirty="0">
                <a:latin typeface="Verdana"/>
                <a:cs typeface="Verdana"/>
              </a:rPr>
              <a:t>Eng </a:t>
            </a:r>
            <a:r>
              <a:rPr sz="2400" b="1" dirty="0">
                <a:latin typeface="Verdana"/>
                <a:cs typeface="Verdana"/>
              </a:rPr>
              <a:t>4C </a:t>
            </a:r>
            <a:r>
              <a:rPr sz="2400" spc="-5" dirty="0">
                <a:latin typeface="Verdana"/>
                <a:cs typeface="Verdana"/>
              </a:rPr>
              <a:t>or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b="1" spc="-5" dirty="0">
                <a:latin typeface="Verdana"/>
                <a:cs typeface="Verdana"/>
              </a:rPr>
              <a:t>4U  </a:t>
            </a:r>
            <a:endParaRPr lang="en-CA" sz="2400" b="1" spc="-5" dirty="0">
              <a:latin typeface="Verdana"/>
              <a:cs typeface="Verdana"/>
            </a:endParaRPr>
          </a:p>
          <a:p>
            <a:pPr marL="355600" marR="1729105">
              <a:lnSpc>
                <a:spcPct val="120100"/>
              </a:lnSpc>
            </a:pPr>
            <a:r>
              <a:rPr sz="2400" b="1" spc="-5" dirty="0">
                <a:latin typeface="Verdana"/>
                <a:cs typeface="Verdana"/>
              </a:rPr>
              <a:t>Gr.12</a:t>
            </a:r>
            <a:r>
              <a:rPr sz="2400" b="1" spc="-15" dirty="0">
                <a:latin typeface="Verdana"/>
                <a:cs typeface="Verdana"/>
              </a:rPr>
              <a:t> </a:t>
            </a:r>
            <a:r>
              <a:rPr lang="en-CA" sz="2400" b="1" spc="-15" dirty="0">
                <a:latin typeface="Verdana"/>
                <a:cs typeface="Verdana"/>
              </a:rPr>
              <a:t>C/U </a:t>
            </a:r>
            <a:r>
              <a:rPr sz="2400" b="1" dirty="0">
                <a:latin typeface="Verdana"/>
                <a:cs typeface="Verdana"/>
              </a:rPr>
              <a:t>Math</a:t>
            </a:r>
            <a:endParaRPr sz="2400" dirty="0">
              <a:latin typeface="Verdana"/>
              <a:cs typeface="Verdana"/>
            </a:endParaRPr>
          </a:p>
          <a:p>
            <a:pPr marL="355600" marR="369570">
              <a:lnSpc>
                <a:spcPct val="120000"/>
              </a:lnSpc>
            </a:pPr>
            <a:r>
              <a:rPr sz="2400" b="1" spc="-5" dirty="0">
                <a:latin typeface="Verdana"/>
                <a:cs typeface="Verdana"/>
              </a:rPr>
              <a:t>Gr.11</a:t>
            </a:r>
            <a:r>
              <a:rPr lang="en-CA" sz="2400" b="1" spc="-5" dirty="0">
                <a:latin typeface="Verdana"/>
                <a:cs typeface="Verdana"/>
              </a:rPr>
              <a:t> C/U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or </a:t>
            </a:r>
            <a:r>
              <a:rPr sz="2400" b="1" spc="-5" dirty="0">
                <a:latin typeface="Verdana"/>
                <a:cs typeface="Verdana"/>
              </a:rPr>
              <a:t>Gr.12 </a:t>
            </a:r>
            <a:r>
              <a:rPr lang="en-CA" sz="2400" b="1" spc="-5" dirty="0">
                <a:latin typeface="Verdana"/>
                <a:cs typeface="Verdana"/>
              </a:rPr>
              <a:t>U </a:t>
            </a:r>
            <a:r>
              <a:rPr sz="2400" b="1" spc="-5" dirty="0">
                <a:latin typeface="Verdana"/>
                <a:cs typeface="Verdana"/>
              </a:rPr>
              <a:t>BIO  Gr.11 </a:t>
            </a:r>
            <a:r>
              <a:rPr lang="en-CA" sz="2400" b="1" spc="-5" dirty="0">
                <a:latin typeface="Verdana"/>
                <a:cs typeface="Verdana"/>
              </a:rPr>
              <a:t>U </a:t>
            </a:r>
            <a:r>
              <a:rPr sz="2400" b="1" dirty="0">
                <a:latin typeface="Verdana"/>
                <a:cs typeface="Verdana"/>
              </a:rPr>
              <a:t>or </a:t>
            </a:r>
            <a:r>
              <a:rPr sz="2400" b="1" spc="-5" dirty="0">
                <a:latin typeface="Verdana"/>
                <a:cs typeface="Verdana"/>
              </a:rPr>
              <a:t>Gr.12</a:t>
            </a:r>
            <a:r>
              <a:rPr sz="2400" b="1" spc="-60" dirty="0">
                <a:latin typeface="Verdana"/>
                <a:cs typeface="Verdana"/>
              </a:rPr>
              <a:t> </a:t>
            </a:r>
            <a:r>
              <a:rPr lang="en-CA" sz="2400" b="1" spc="-60" dirty="0">
                <a:latin typeface="Verdana"/>
                <a:cs typeface="Verdana"/>
              </a:rPr>
              <a:t>C/U </a:t>
            </a:r>
            <a:r>
              <a:rPr sz="2400" b="1" dirty="0">
                <a:latin typeface="Verdana"/>
                <a:cs typeface="Verdana"/>
              </a:rPr>
              <a:t>CHEM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4895" y="1499616"/>
            <a:ext cx="7309484" cy="0"/>
          </a:xfrm>
          <a:custGeom>
            <a:avLst/>
            <a:gdLst/>
            <a:ahLst/>
            <a:cxnLst/>
            <a:rect l="l" t="t" r="r" b="b"/>
            <a:pathLst>
              <a:path w="7309484">
                <a:moveTo>
                  <a:pt x="0" y="0"/>
                </a:moveTo>
                <a:lnTo>
                  <a:pt x="7309104" y="0"/>
                </a:lnTo>
              </a:path>
            </a:pathLst>
          </a:custGeom>
          <a:ln w="76200">
            <a:solidFill>
              <a:srgbClr val="66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4070" y="5857865"/>
            <a:ext cx="2842260" cy="582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9069" y="268935"/>
            <a:ext cx="5407025" cy="112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33366"/>
                </a:solidFill>
                <a:latin typeface="Gill Sans Ultra Bold"/>
                <a:cs typeface="Gill Sans Ultra Bold"/>
              </a:rPr>
              <a:t>Degrees</a:t>
            </a:r>
            <a:r>
              <a:rPr sz="3600" spc="-25" dirty="0">
                <a:solidFill>
                  <a:srgbClr val="333366"/>
                </a:solidFill>
                <a:latin typeface="Gill Sans Ultra Bold"/>
                <a:cs typeface="Gill Sans Ultra Bold"/>
              </a:rPr>
              <a:t> </a:t>
            </a:r>
            <a:r>
              <a:rPr sz="3600" spc="-5" dirty="0">
                <a:solidFill>
                  <a:srgbClr val="333366"/>
                </a:solidFill>
                <a:latin typeface="Gill Sans Ultra Bold"/>
                <a:cs typeface="Gill Sans Ultra Bold"/>
              </a:rPr>
              <a:t>available</a:t>
            </a:r>
            <a:endParaRPr sz="3600">
              <a:latin typeface="Gill Sans Ultra Bold"/>
              <a:cs typeface="Gill Sans Ultra Bold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745490" algn="l"/>
                <a:tab pos="3060700" algn="l"/>
              </a:tabLst>
            </a:pPr>
            <a:r>
              <a:rPr sz="3600" spc="-5" dirty="0">
                <a:solidFill>
                  <a:srgbClr val="333366"/>
                </a:solidFill>
                <a:latin typeface="Gill Sans Ultra Bold"/>
                <a:cs typeface="Gill Sans Ultra Bold"/>
              </a:rPr>
              <a:t>a</a:t>
            </a:r>
            <a:r>
              <a:rPr sz="3600" dirty="0">
                <a:solidFill>
                  <a:srgbClr val="333366"/>
                </a:solidFill>
                <a:latin typeface="Gill Sans Ultra Bold"/>
                <a:cs typeface="Gill Sans Ultra Bold"/>
              </a:rPr>
              <a:t>t	</a:t>
            </a:r>
            <a:r>
              <a:rPr sz="3600" spc="-5" dirty="0">
                <a:solidFill>
                  <a:srgbClr val="333366"/>
                </a:solidFill>
                <a:latin typeface="Gill Sans Ultra Bold"/>
                <a:cs typeface="Gill Sans Ultra Bold"/>
              </a:rPr>
              <a:t>Ontari</a:t>
            </a:r>
            <a:r>
              <a:rPr sz="3600" dirty="0">
                <a:solidFill>
                  <a:srgbClr val="333366"/>
                </a:solidFill>
                <a:latin typeface="Gill Sans Ultra Bold"/>
                <a:cs typeface="Gill Sans Ultra Bold"/>
              </a:rPr>
              <a:t>o	Colleg</a:t>
            </a:r>
            <a:r>
              <a:rPr sz="3600" spc="-15" dirty="0">
                <a:solidFill>
                  <a:srgbClr val="333366"/>
                </a:solidFill>
                <a:latin typeface="Gill Sans Ultra Bold"/>
                <a:cs typeface="Gill Sans Ultra Bold"/>
              </a:rPr>
              <a:t>e</a:t>
            </a:r>
            <a:r>
              <a:rPr sz="3600" dirty="0">
                <a:solidFill>
                  <a:srgbClr val="333366"/>
                </a:solidFill>
                <a:latin typeface="Gill Sans Ultra Bold"/>
                <a:cs typeface="Gill Sans Ultra Bold"/>
              </a:rPr>
              <a:t>s</a:t>
            </a:r>
            <a:endParaRPr sz="3600">
              <a:latin typeface="Gill Sans Ultra Bold"/>
              <a:cs typeface="Gill Sans Ultra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1700783"/>
            <a:ext cx="8549640" cy="452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1917192"/>
            <a:ext cx="8424672" cy="4258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9069" y="268935"/>
            <a:ext cx="6610350" cy="112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33366"/>
                </a:solidFill>
                <a:latin typeface="Gill Sans Ultra Bold"/>
                <a:cs typeface="Gill Sans Ultra Bold"/>
              </a:rPr>
              <a:t>Bachelor </a:t>
            </a:r>
            <a:r>
              <a:rPr sz="3600" spc="-5" dirty="0">
                <a:solidFill>
                  <a:srgbClr val="333366"/>
                </a:solidFill>
                <a:latin typeface="Gill Sans Ultra Bold"/>
                <a:cs typeface="Gill Sans Ultra Bold"/>
              </a:rPr>
              <a:t>of</a:t>
            </a:r>
            <a:r>
              <a:rPr sz="3600" spc="-80" dirty="0">
                <a:solidFill>
                  <a:srgbClr val="333366"/>
                </a:solidFill>
                <a:latin typeface="Gill Sans Ultra Bold"/>
                <a:cs typeface="Gill Sans Ultra Bold"/>
              </a:rPr>
              <a:t> </a:t>
            </a:r>
            <a:r>
              <a:rPr sz="3600" dirty="0">
                <a:solidFill>
                  <a:srgbClr val="333366"/>
                </a:solidFill>
                <a:latin typeface="Gill Sans Ultra Bold"/>
                <a:cs typeface="Gill Sans Ultra Bold"/>
              </a:rPr>
              <a:t>Journalism</a:t>
            </a:r>
            <a:endParaRPr sz="3600">
              <a:latin typeface="Gill Sans Ultra Bold"/>
              <a:cs typeface="Gill Sans Ultra Bold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745490" algn="l"/>
              </a:tabLst>
            </a:pPr>
            <a:r>
              <a:rPr sz="3600" spc="-5" dirty="0">
                <a:solidFill>
                  <a:srgbClr val="333366"/>
                </a:solidFill>
                <a:latin typeface="Gill Sans Ultra Bold"/>
                <a:cs typeface="Gill Sans Ultra Bold"/>
              </a:rPr>
              <a:t>at	Humber</a:t>
            </a:r>
            <a:r>
              <a:rPr sz="3600" spc="-15" dirty="0">
                <a:solidFill>
                  <a:srgbClr val="333366"/>
                </a:solidFill>
                <a:latin typeface="Gill Sans Ultra Bold"/>
                <a:cs typeface="Gill Sans Ultra Bold"/>
              </a:rPr>
              <a:t> </a:t>
            </a:r>
            <a:r>
              <a:rPr sz="3600" dirty="0">
                <a:solidFill>
                  <a:srgbClr val="333366"/>
                </a:solidFill>
                <a:latin typeface="Gill Sans Ultra Bold"/>
                <a:cs typeface="Gill Sans Ultra Bold"/>
              </a:rPr>
              <a:t>College</a:t>
            </a:r>
            <a:endParaRPr sz="3600">
              <a:latin typeface="Gill Sans Ultra Bold"/>
              <a:cs typeface="Gill Sans Ultra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5255" y="2276855"/>
            <a:ext cx="28575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475" rIns="0" bIns="0" rtlCol="0">
            <a:spAutoFit/>
          </a:bodyPr>
          <a:lstStyle/>
          <a:p>
            <a:pPr marL="909319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Have a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goal...</a:t>
            </a:r>
            <a:endParaRPr sz="3600">
              <a:latin typeface="Arial"/>
              <a:cs typeface="Arial"/>
            </a:endParaRPr>
          </a:p>
          <a:p>
            <a:pPr marL="908685" algn="ctr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latin typeface="Arial"/>
                <a:cs typeface="Arial"/>
              </a:rPr>
              <a:t>not sure </a:t>
            </a:r>
            <a:r>
              <a:rPr sz="3600" dirty="0">
                <a:latin typeface="Arial"/>
                <a:cs typeface="Arial"/>
              </a:rPr>
              <a:t>how to </a:t>
            </a:r>
            <a:r>
              <a:rPr sz="3600" spc="-5" dirty="0">
                <a:latin typeface="Arial"/>
                <a:cs typeface="Arial"/>
              </a:rPr>
              <a:t>get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there?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576" y="1857882"/>
            <a:ext cx="7396480" cy="391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latin typeface="Verdana"/>
                <a:cs typeface="Verdana"/>
              </a:rPr>
              <a:t>Explore</a:t>
            </a:r>
            <a:endParaRPr sz="2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00" b="1" dirty="0">
                <a:latin typeface="Verdana"/>
                <a:cs typeface="Verdana"/>
              </a:rPr>
              <a:t>Guide to </a:t>
            </a:r>
            <a:r>
              <a:rPr sz="2900" b="1" spc="-5" dirty="0">
                <a:latin typeface="Verdana"/>
                <a:cs typeface="Verdana"/>
              </a:rPr>
              <a:t>credit </a:t>
            </a:r>
            <a:r>
              <a:rPr sz="2900" b="1" dirty="0">
                <a:latin typeface="Verdana"/>
                <a:cs typeface="Verdana"/>
              </a:rPr>
              <a:t>transfer</a:t>
            </a:r>
            <a:r>
              <a:rPr sz="2900" b="1" spc="-90" dirty="0">
                <a:latin typeface="Verdana"/>
                <a:cs typeface="Verdana"/>
              </a:rPr>
              <a:t> </a:t>
            </a:r>
            <a:r>
              <a:rPr sz="2900" b="1" spc="-5" dirty="0">
                <a:latin typeface="Verdana"/>
                <a:cs typeface="Verdana"/>
              </a:rPr>
              <a:t>between</a:t>
            </a:r>
            <a:endParaRPr sz="29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900" b="1" dirty="0">
                <a:latin typeface="Verdana"/>
                <a:cs typeface="Verdana"/>
              </a:rPr>
              <a:t>College and</a:t>
            </a:r>
            <a:r>
              <a:rPr sz="2900" b="1" spc="-70" dirty="0">
                <a:latin typeface="Verdana"/>
                <a:cs typeface="Verdana"/>
              </a:rPr>
              <a:t> </a:t>
            </a:r>
            <a:r>
              <a:rPr sz="2900" b="1" spc="-5" dirty="0">
                <a:latin typeface="Verdana"/>
                <a:cs typeface="Verdana"/>
              </a:rPr>
              <a:t>University</a:t>
            </a:r>
            <a:endParaRPr sz="2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</a:pPr>
            <a:r>
              <a:rPr sz="2900" dirty="0">
                <a:latin typeface="Verdana"/>
                <a:cs typeface="Verdana"/>
              </a:rPr>
              <a:t>Learn </a:t>
            </a:r>
            <a:r>
              <a:rPr sz="2900" spc="-5" dirty="0">
                <a:latin typeface="Verdana"/>
                <a:cs typeface="Verdana"/>
              </a:rPr>
              <a:t>about the possible </a:t>
            </a:r>
            <a:r>
              <a:rPr sz="2900" b="1" spc="-5" dirty="0">
                <a:latin typeface="Verdana"/>
                <a:cs typeface="Verdana"/>
              </a:rPr>
              <a:t>direct </a:t>
            </a:r>
            <a:r>
              <a:rPr sz="29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AND </a:t>
            </a:r>
            <a:r>
              <a:rPr sz="2900" dirty="0">
                <a:latin typeface="Verdana"/>
                <a:cs typeface="Verdana"/>
              </a:rPr>
              <a:t> </a:t>
            </a:r>
            <a:r>
              <a:rPr sz="2900" b="1" dirty="0">
                <a:latin typeface="Verdana"/>
                <a:cs typeface="Verdana"/>
              </a:rPr>
              <a:t>indirect </a:t>
            </a:r>
            <a:r>
              <a:rPr sz="2900" dirty="0">
                <a:latin typeface="Verdana"/>
                <a:cs typeface="Verdana"/>
              </a:rPr>
              <a:t>routes </a:t>
            </a:r>
            <a:r>
              <a:rPr sz="2900" spc="-5" dirty="0">
                <a:latin typeface="Verdana"/>
                <a:cs typeface="Verdana"/>
              </a:rPr>
              <a:t>to </a:t>
            </a:r>
            <a:r>
              <a:rPr sz="2900" dirty="0">
                <a:latin typeface="Verdana"/>
                <a:cs typeface="Verdana"/>
              </a:rPr>
              <a:t>your </a:t>
            </a:r>
            <a:r>
              <a:rPr sz="2900" spc="-5" dirty="0">
                <a:latin typeface="Verdana"/>
                <a:cs typeface="Verdana"/>
              </a:rPr>
              <a:t>goals through  Ontario’s Colleges </a:t>
            </a:r>
            <a:r>
              <a:rPr sz="2900" dirty="0">
                <a:latin typeface="Verdana"/>
                <a:cs typeface="Verdana"/>
              </a:rPr>
              <a:t>and</a:t>
            </a:r>
            <a:r>
              <a:rPr sz="2900" spc="5" dirty="0">
                <a:latin typeface="Verdana"/>
                <a:cs typeface="Verdana"/>
              </a:rPr>
              <a:t> </a:t>
            </a:r>
            <a:r>
              <a:rPr sz="2900" spc="-5" dirty="0">
                <a:latin typeface="Verdana"/>
                <a:cs typeface="Verdana"/>
              </a:rPr>
              <a:t>Universities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7376" y="1837944"/>
            <a:ext cx="3896868" cy="733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774" y="500633"/>
            <a:ext cx="7858125" cy="6073140"/>
          </a:xfrm>
          <a:custGeom>
            <a:avLst/>
            <a:gdLst/>
            <a:ahLst/>
            <a:cxnLst/>
            <a:rect l="l" t="t" r="r" b="b"/>
            <a:pathLst>
              <a:path w="7858125" h="6073140">
                <a:moveTo>
                  <a:pt x="0" y="6073140"/>
                </a:moveTo>
                <a:lnTo>
                  <a:pt x="7857744" y="6073140"/>
                </a:lnTo>
                <a:lnTo>
                  <a:pt x="7857744" y="0"/>
                </a:lnTo>
                <a:lnTo>
                  <a:pt x="0" y="0"/>
                </a:lnTo>
                <a:lnTo>
                  <a:pt x="0" y="6073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774" y="500633"/>
            <a:ext cx="7858125" cy="6073140"/>
          </a:xfrm>
          <a:custGeom>
            <a:avLst/>
            <a:gdLst/>
            <a:ahLst/>
            <a:cxnLst/>
            <a:rect l="l" t="t" r="r" b="b"/>
            <a:pathLst>
              <a:path w="7858125" h="6073140">
                <a:moveTo>
                  <a:pt x="0" y="6073140"/>
                </a:moveTo>
                <a:lnTo>
                  <a:pt x="7857744" y="6073140"/>
                </a:lnTo>
                <a:lnTo>
                  <a:pt x="7857744" y="0"/>
                </a:lnTo>
                <a:lnTo>
                  <a:pt x="0" y="0"/>
                </a:lnTo>
                <a:lnTo>
                  <a:pt x="0" y="6073140"/>
                </a:lnTo>
                <a:close/>
              </a:path>
            </a:pathLst>
          </a:custGeom>
          <a:ln w="4114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6142" y="1703959"/>
            <a:ext cx="3491865" cy="322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  <a:hlinkClick r:id="rId2"/>
              </a:rPr>
              <a:t>YMCA </a:t>
            </a:r>
            <a:r>
              <a:rPr sz="2400" spc="-10" dirty="0">
                <a:latin typeface="Calibri"/>
                <a:cs typeface="Calibri"/>
                <a:hlinkClick r:id="rId2"/>
              </a:rPr>
              <a:t>Employment </a:t>
            </a:r>
            <a:r>
              <a:rPr sz="2400" dirty="0">
                <a:latin typeface="Calibri"/>
                <a:cs typeface="Calibri"/>
                <a:hlinkClick r:id="rId2"/>
              </a:rPr>
              <a:t>Services  </a:t>
            </a:r>
            <a:r>
              <a:rPr sz="2400" u="heavy" spc="-5" dirty="0">
                <a:solidFill>
                  <a:srgbClr val="333366"/>
                </a:solidFill>
                <a:uFill>
                  <a:solidFill>
                    <a:srgbClr val="333366"/>
                  </a:solidFill>
                </a:uFill>
                <a:latin typeface="Calibri"/>
                <a:cs typeface="Calibri"/>
                <a:hlinkClick r:id="rId2"/>
              </a:rPr>
              <a:t>immigrant-services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spc="-5" dirty="0">
                <a:latin typeface="Calibri"/>
                <a:cs typeface="Calibri"/>
              </a:rPr>
              <a:t>Human </a:t>
            </a:r>
            <a:r>
              <a:rPr sz="2400" spc="-10" dirty="0">
                <a:latin typeface="Calibri"/>
                <a:cs typeface="Calibri"/>
              </a:rPr>
              <a:t>Resources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Canada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spc="-5" dirty="0">
                <a:latin typeface="Calibri"/>
                <a:cs typeface="Calibri"/>
              </a:rPr>
              <a:t>Can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Learn</a:t>
            </a:r>
            <a:endParaRPr sz="2400">
              <a:latin typeface="Calibri"/>
              <a:cs typeface="Calibri"/>
            </a:endParaRPr>
          </a:p>
          <a:p>
            <a:pPr marL="12700" marR="654050">
              <a:lnSpc>
                <a:spcPts val="3890"/>
              </a:lnSpc>
              <a:spcBef>
                <a:spcPts val="275"/>
              </a:spcBef>
            </a:pPr>
            <a:r>
              <a:rPr sz="2400" spc="-15" dirty="0">
                <a:latin typeface="Calibri"/>
                <a:cs typeface="Calibri"/>
              </a:rPr>
              <a:t>Rotary </a:t>
            </a:r>
            <a:r>
              <a:rPr sz="2400" spc="-45" dirty="0">
                <a:latin typeface="Calibri"/>
                <a:cs typeface="Calibri"/>
              </a:rPr>
              <a:t>Youth </a:t>
            </a:r>
            <a:r>
              <a:rPr sz="2400" spc="-10" dirty="0">
                <a:latin typeface="Calibri"/>
                <a:cs typeface="Calibri"/>
              </a:rPr>
              <a:t>Exchange  </a:t>
            </a:r>
            <a:r>
              <a:rPr sz="2400" spc="-5" dirty="0">
                <a:latin typeface="Calibri"/>
                <a:cs typeface="Calibri"/>
              </a:rPr>
              <a:t>Canadian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Forces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Calibri"/>
                <a:cs typeface="Calibri"/>
              </a:rPr>
              <a:t>Job </a:t>
            </a:r>
            <a:r>
              <a:rPr sz="2400" spc="-10" dirty="0">
                <a:latin typeface="Calibri"/>
                <a:cs typeface="Calibri"/>
              </a:rPr>
              <a:t>Search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hlinkClick r:id="rId2"/>
              </a:rPr>
              <a:t>ymcagta.org/employment-and-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27660">
              <a:lnSpc>
                <a:spcPct val="134400"/>
              </a:lnSpc>
              <a:spcBef>
                <a:spcPts val="5"/>
              </a:spcBef>
            </a:pPr>
            <a:r>
              <a:rPr spc="-10" dirty="0">
                <a:hlinkClick r:id="rId3"/>
              </a:rPr>
              <a:t>hrsdc.gc.ca </a:t>
            </a:r>
            <a:r>
              <a:rPr u="none" spc="-10" dirty="0"/>
              <a:t> </a:t>
            </a:r>
            <a:r>
              <a:rPr spc="-20" dirty="0">
                <a:hlinkClick r:id="rId4"/>
              </a:rPr>
              <a:t>c</a:t>
            </a:r>
            <a:r>
              <a:rPr dirty="0">
                <a:hlinkClick r:id="rId4"/>
              </a:rPr>
              <a:t>anlearn.</a:t>
            </a:r>
            <a:r>
              <a:rPr spc="-25" dirty="0">
                <a:hlinkClick r:id="rId4"/>
              </a:rPr>
              <a:t>c</a:t>
            </a:r>
            <a:r>
              <a:rPr dirty="0">
                <a:hlinkClick r:id="rId4"/>
              </a:rPr>
              <a:t>a</a:t>
            </a:r>
            <a:r>
              <a:rPr spc="-50" dirty="0">
                <a:hlinkClick r:id="rId4"/>
              </a:rPr>
              <a:t>/</a:t>
            </a:r>
            <a:r>
              <a:rPr dirty="0">
                <a:hlinkClick r:id="rId4"/>
              </a:rPr>
              <a:t>en</a:t>
            </a:r>
            <a:r>
              <a:rPr spc="75" dirty="0">
                <a:hlinkClick r:id="rId4"/>
              </a:rPr>
              <a:t>g</a:t>
            </a:r>
            <a:r>
              <a:rPr spc="-5" dirty="0">
                <a:hlinkClick r:id="rId4"/>
              </a:rPr>
              <a:t>/ind</a:t>
            </a:r>
            <a:r>
              <a:rPr spc="-40" dirty="0">
                <a:hlinkClick r:id="rId4"/>
              </a:rPr>
              <a:t>e</a:t>
            </a:r>
            <a:r>
              <a:rPr spc="-5" dirty="0">
                <a:hlinkClick r:id="rId4"/>
              </a:rPr>
              <a:t>x.s</a:t>
            </a:r>
            <a:r>
              <a:rPr spc="-35" dirty="0">
                <a:hlinkClick r:id="rId4"/>
              </a:rPr>
              <a:t>h</a:t>
            </a:r>
            <a:r>
              <a:rPr dirty="0">
                <a:hlinkClick r:id="rId4"/>
              </a:rPr>
              <a:t>tml </a:t>
            </a:r>
            <a:r>
              <a:rPr u="none" dirty="0"/>
              <a:t> </a:t>
            </a:r>
            <a:r>
              <a:rPr spc="-30" dirty="0">
                <a:hlinkClick r:id="rId5"/>
              </a:rPr>
              <a:t>rotary.org</a:t>
            </a:r>
          </a:p>
          <a:p>
            <a:pPr marL="12700" marR="2180590">
              <a:lnSpc>
                <a:spcPct val="134600"/>
              </a:lnSpc>
              <a:spcBef>
                <a:spcPts val="10"/>
              </a:spcBef>
            </a:pPr>
            <a:r>
              <a:rPr spc="-15" dirty="0">
                <a:hlinkClick r:id="rId6"/>
              </a:rPr>
              <a:t>forces.ca </a:t>
            </a:r>
            <a:r>
              <a:rPr u="none" spc="-15" dirty="0"/>
              <a:t> </a:t>
            </a:r>
            <a:r>
              <a:rPr spc="-35" dirty="0">
                <a:hlinkClick r:id="rId7"/>
              </a:rPr>
              <a:t>monster.ca </a:t>
            </a:r>
            <a:r>
              <a:rPr u="none" spc="-35" dirty="0"/>
              <a:t> </a:t>
            </a:r>
            <a:r>
              <a:rPr spc="-25" dirty="0">
                <a:hlinkClick r:id="rId8"/>
              </a:rPr>
              <a:t>w</a:t>
            </a:r>
            <a:r>
              <a:rPr spc="-5" dirty="0">
                <a:hlinkClick r:id="rId8"/>
              </a:rPr>
              <a:t>or</a:t>
            </a:r>
            <a:r>
              <a:rPr spc="-90" dirty="0">
                <a:hlinkClick r:id="rId8"/>
              </a:rPr>
              <a:t>k</a:t>
            </a:r>
            <a:r>
              <a:rPr spc="-5" dirty="0">
                <a:hlinkClick r:id="rId8"/>
              </a:rPr>
              <a:t>op</a:t>
            </a:r>
            <a:r>
              <a:rPr spc="-15" dirty="0">
                <a:hlinkClick r:id="rId8"/>
              </a:rPr>
              <a:t>o</a:t>
            </a:r>
            <a:r>
              <a:rPr dirty="0">
                <a:hlinkClick r:id="rId8"/>
              </a:rPr>
              <a:t>lis</a:t>
            </a:r>
            <a:r>
              <a:rPr spc="-10" dirty="0">
                <a:hlinkClick r:id="rId8"/>
              </a:rPr>
              <a:t>.</a:t>
            </a:r>
            <a:r>
              <a:rPr spc="-20" dirty="0">
                <a:hlinkClick r:id="rId8"/>
              </a:rPr>
              <a:t>c</a:t>
            </a:r>
            <a:r>
              <a:rPr dirty="0">
                <a:hlinkClick r:id="rId8"/>
              </a:rPr>
              <a:t>a</a:t>
            </a:r>
          </a:p>
        </p:txBody>
      </p:sp>
      <p:sp>
        <p:nvSpPr>
          <p:cNvPr id="6" name="object 6"/>
          <p:cNvSpPr/>
          <p:nvPr/>
        </p:nvSpPr>
        <p:spPr>
          <a:xfrm>
            <a:off x="999744" y="571500"/>
            <a:ext cx="7647940" cy="584200"/>
          </a:xfrm>
          <a:custGeom>
            <a:avLst/>
            <a:gdLst/>
            <a:ahLst/>
            <a:cxnLst/>
            <a:rect l="l" t="t" r="r" b="b"/>
            <a:pathLst>
              <a:path w="7647940" h="584200">
                <a:moveTo>
                  <a:pt x="0" y="583691"/>
                </a:moveTo>
                <a:lnTo>
                  <a:pt x="7647432" y="583691"/>
                </a:lnTo>
                <a:lnTo>
                  <a:pt x="7647432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9744" y="571500"/>
            <a:ext cx="7647940" cy="584200"/>
          </a:xfrm>
          <a:custGeom>
            <a:avLst/>
            <a:gdLst/>
            <a:ahLst/>
            <a:cxnLst/>
            <a:rect l="l" t="t" r="r" b="b"/>
            <a:pathLst>
              <a:path w="7647940" h="584200">
                <a:moveTo>
                  <a:pt x="0" y="583691"/>
                </a:moveTo>
                <a:lnTo>
                  <a:pt x="7647432" y="583691"/>
                </a:lnTo>
                <a:lnTo>
                  <a:pt x="7647432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15844" y="586486"/>
            <a:ext cx="4015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solidFill>
                  <a:srgbClr val="000000"/>
                </a:solidFill>
                <a:latin typeface="Gill Sans Ultra Bold"/>
                <a:cs typeface="Gill Sans Ultra Bold"/>
              </a:rPr>
              <a:t>WORKPLACE</a:t>
            </a:r>
            <a:endParaRPr sz="4000">
              <a:latin typeface="Gill Sans Ultra Bold"/>
              <a:cs typeface="Gill Sans Ultra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8877" y="287274"/>
            <a:ext cx="8036559" cy="6356985"/>
          </a:xfrm>
          <a:custGeom>
            <a:avLst/>
            <a:gdLst/>
            <a:ahLst/>
            <a:cxnLst/>
            <a:rect l="l" t="t" r="r" b="b"/>
            <a:pathLst>
              <a:path w="8036559" h="6356984">
                <a:moveTo>
                  <a:pt x="0" y="6356604"/>
                </a:moveTo>
                <a:lnTo>
                  <a:pt x="8036052" y="6356604"/>
                </a:lnTo>
                <a:lnTo>
                  <a:pt x="8036052" y="0"/>
                </a:lnTo>
                <a:lnTo>
                  <a:pt x="0" y="0"/>
                </a:lnTo>
                <a:lnTo>
                  <a:pt x="0" y="6356604"/>
                </a:lnTo>
                <a:close/>
              </a:path>
            </a:pathLst>
          </a:custGeom>
          <a:ln w="4114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7465" y="1468373"/>
            <a:ext cx="7786370" cy="4098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134" algn="l"/>
              </a:tabLst>
            </a:pPr>
            <a:r>
              <a:rPr sz="3600" b="1" dirty="0">
                <a:latin typeface="Calibri"/>
                <a:cs typeface="Calibri"/>
              </a:rPr>
              <a:t>√	</a:t>
            </a:r>
            <a:r>
              <a:rPr sz="3600" spc="-10" dirty="0">
                <a:latin typeface="Calibri"/>
                <a:cs typeface="Calibri"/>
              </a:rPr>
              <a:t>Most </a:t>
            </a:r>
            <a:r>
              <a:rPr sz="3600" b="1" spc="-5" dirty="0">
                <a:latin typeface="Calibri"/>
                <a:cs typeface="Calibri"/>
              </a:rPr>
              <a:t>APPRENTICESHIPS </a:t>
            </a:r>
            <a:r>
              <a:rPr sz="3600" spc="-15" dirty="0">
                <a:latin typeface="Calibri"/>
                <a:cs typeface="Calibri"/>
              </a:rPr>
              <a:t>require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an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-15" dirty="0">
                <a:latin typeface="Calibri"/>
                <a:cs typeface="Calibri"/>
              </a:rPr>
              <a:t>Ontario </a:t>
            </a:r>
            <a:r>
              <a:rPr sz="3600" b="1" dirty="0">
                <a:latin typeface="Calibri"/>
                <a:cs typeface="Calibri"/>
              </a:rPr>
              <a:t>Secondary School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Diploma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  <a:tabLst>
                <a:tab pos="302260" algn="l"/>
              </a:tabLst>
            </a:pPr>
            <a:r>
              <a:rPr sz="2400" b="1" dirty="0">
                <a:latin typeface="Calibri"/>
                <a:cs typeface="Calibri"/>
              </a:rPr>
              <a:t>√	</a:t>
            </a:r>
            <a:r>
              <a:rPr sz="3200" spc="-5" dirty="0">
                <a:latin typeface="Calibri"/>
                <a:cs typeface="Calibri"/>
              </a:rPr>
              <a:t>Subject-specific </a:t>
            </a:r>
            <a:r>
              <a:rPr sz="3200" spc="-15" dirty="0">
                <a:latin typeface="Calibri"/>
                <a:cs typeface="Calibri"/>
              </a:rPr>
              <a:t>courses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also be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required</a:t>
            </a:r>
            <a:endParaRPr sz="3200" dirty="0">
              <a:latin typeface="Calibri"/>
              <a:cs typeface="Calibri"/>
            </a:endParaRPr>
          </a:p>
          <a:p>
            <a:pPr marL="217170">
              <a:lnSpc>
                <a:spcPct val="100000"/>
              </a:lnSpc>
              <a:spcBef>
                <a:spcPts val="55"/>
              </a:spcBef>
              <a:tabLst>
                <a:tab pos="652780" algn="l"/>
              </a:tabLst>
            </a:pPr>
            <a:r>
              <a:rPr sz="2400" dirty="0">
                <a:latin typeface="Calibri"/>
                <a:cs typeface="Calibri"/>
              </a:rPr>
              <a:t>ie.	</a:t>
            </a:r>
            <a:r>
              <a:rPr sz="2400" spc="-5" dirty="0">
                <a:latin typeface="Calibri"/>
                <a:cs typeface="Calibri"/>
              </a:rPr>
              <a:t>Electrician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5" dirty="0">
                <a:latin typeface="Calibri"/>
                <a:cs typeface="Calibri"/>
              </a:rPr>
              <a:t>Grade </a:t>
            </a:r>
            <a:r>
              <a:rPr sz="2400" dirty="0">
                <a:latin typeface="Calibri"/>
                <a:cs typeface="Calibri"/>
              </a:rPr>
              <a:t>12 </a:t>
            </a:r>
            <a:r>
              <a:rPr sz="2400" spc="-5" dirty="0">
                <a:latin typeface="Calibri"/>
                <a:cs typeface="Calibri"/>
              </a:rPr>
              <a:t>ENG, </a:t>
            </a:r>
            <a:r>
              <a:rPr sz="2400" spc="-50" dirty="0">
                <a:latin typeface="Calibri"/>
                <a:cs typeface="Calibri"/>
              </a:rPr>
              <a:t>MATH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PHYSICS</a:t>
            </a:r>
            <a:endParaRPr sz="2400" dirty="0">
              <a:latin typeface="Calibri"/>
              <a:cs typeface="Calibri"/>
            </a:endParaRPr>
          </a:p>
          <a:p>
            <a:pPr marL="69532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Auto </a:t>
            </a:r>
            <a:r>
              <a:rPr sz="2400" dirty="0">
                <a:latin typeface="Calibri"/>
                <a:cs typeface="Calibri"/>
              </a:rPr>
              <a:t>Service </a:t>
            </a:r>
            <a:r>
              <a:rPr sz="2400" spc="-25" dirty="0">
                <a:latin typeface="Calibri"/>
                <a:cs typeface="Calibri"/>
              </a:rPr>
              <a:t>Technician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0" dirty="0">
                <a:latin typeface="Calibri"/>
                <a:cs typeface="Calibri"/>
              </a:rPr>
              <a:t>Grade </a:t>
            </a:r>
            <a:r>
              <a:rPr sz="2400" spc="-5" dirty="0">
                <a:latin typeface="Calibri"/>
                <a:cs typeface="Calibri"/>
              </a:rPr>
              <a:t>12 ENG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MATH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b="1" dirty="0">
                <a:latin typeface="Calibri"/>
                <a:cs typeface="Calibri"/>
              </a:rPr>
              <a:t>√ </a:t>
            </a:r>
            <a:r>
              <a:rPr sz="2400" spc="-10" dirty="0">
                <a:latin typeface="Calibri"/>
                <a:cs typeface="Calibri"/>
              </a:rPr>
              <a:t>Students can </a:t>
            </a:r>
            <a:r>
              <a:rPr sz="2400" spc="-5" dirty="0">
                <a:latin typeface="Calibri"/>
                <a:cs typeface="Calibri"/>
              </a:rPr>
              <a:t>begin an apprenticeship </a:t>
            </a:r>
            <a:r>
              <a:rPr sz="2400" dirty="0">
                <a:latin typeface="Calibri"/>
                <a:cs typeface="Calibri"/>
              </a:rPr>
              <a:t>3 </a:t>
            </a:r>
            <a:r>
              <a:rPr sz="2400" spc="-20" dirty="0">
                <a:latin typeface="Calibri"/>
                <a:cs typeface="Calibri"/>
              </a:rPr>
              <a:t>different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ways:</a:t>
            </a:r>
            <a:endParaRPr sz="2400" dirty="0">
              <a:latin typeface="Calibri"/>
              <a:cs typeface="Calibri"/>
            </a:endParaRPr>
          </a:p>
          <a:p>
            <a:pPr marL="871855" indent="-440055">
              <a:lnSpc>
                <a:spcPct val="100000"/>
              </a:lnSpc>
              <a:buAutoNum type="arabicPeriod"/>
              <a:tabLst>
                <a:tab pos="871855" algn="l"/>
                <a:tab pos="872490" algn="l"/>
              </a:tabLst>
            </a:pPr>
            <a:r>
              <a:rPr sz="2400" b="1" spc="-10" dirty="0">
                <a:latin typeface="Calibri"/>
                <a:cs typeface="Calibri"/>
              </a:rPr>
              <a:t>Ontario </a:t>
            </a:r>
            <a:r>
              <a:rPr sz="2400" b="1" spc="-40" dirty="0">
                <a:latin typeface="Calibri"/>
                <a:cs typeface="Calibri"/>
              </a:rPr>
              <a:t>Youth </a:t>
            </a:r>
            <a:r>
              <a:rPr sz="2400" b="1" spc="-10" dirty="0">
                <a:latin typeface="Calibri"/>
                <a:cs typeface="Calibri"/>
              </a:rPr>
              <a:t>Apprenticeship </a:t>
            </a:r>
            <a:r>
              <a:rPr sz="2400" b="1" spc="-15" dirty="0">
                <a:latin typeface="Calibri"/>
                <a:cs typeface="Calibri"/>
              </a:rPr>
              <a:t>Program </a:t>
            </a:r>
            <a:endParaRPr lang="en-US" sz="2400" b="1" spc="-15" dirty="0">
              <a:latin typeface="Calibri"/>
              <a:cs typeface="Calibri"/>
            </a:endParaRPr>
          </a:p>
          <a:p>
            <a:pPr marL="871855" indent="-440055">
              <a:lnSpc>
                <a:spcPct val="100000"/>
              </a:lnSpc>
              <a:buAutoNum type="arabicPeriod"/>
              <a:tabLst>
                <a:tab pos="871855" algn="l"/>
                <a:tab pos="872490" algn="l"/>
              </a:tabLst>
            </a:pPr>
            <a:r>
              <a:rPr sz="2400" b="1" spc="-10" dirty="0">
                <a:latin typeface="Calibri"/>
                <a:cs typeface="Calibri"/>
              </a:rPr>
              <a:t>Directly through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5">
                <a:latin typeface="Calibri"/>
                <a:cs typeface="Calibri"/>
              </a:rPr>
              <a:t>registered </a:t>
            </a:r>
            <a:r>
              <a:rPr sz="2400" b="1" spc="-10">
                <a:latin typeface="Calibri"/>
                <a:cs typeface="Calibri"/>
              </a:rPr>
              <a:t>employer</a:t>
            </a:r>
            <a:endParaRPr lang="en-US" sz="2400" dirty="0">
              <a:latin typeface="Calibri"/>
              <a:cs typeface="Calibri"/>
            </a:endParaRPr>
          </a:p>
          <a:p>
            <a:pPr marL="871855" indent="-440055">
              <a:lnSpc>
                <a:spcPct val="100000"/>
              </a:lnSpc>
              <a:buAutoNum type="arabicPeriod"/>
              <a:tabLst>
                <a:tab pos="871855" algn="l"/>
                <a:tab pos="872490" algn="l"/>
              </a:tabLst>
            </a:pPr>
            <a:r>
              <a:rPr sz="2400" b="1">
                <a:latin typeface="Calibri"/>
                <a:cs typeface="Calibri"/>
              </a:rPr>
              <a:t>A </a:t>
            </a:r>
            <a:r>
              <a:rPr sz="2400" b="1" spc="-25" dirty="0">
                <a:latin typeface="Calibri"/>
                <a:cs typeface="Calibri"/>
              </a:rPr>
              <a:t>Pre-Trade </a:t>
            </a:r>
            <a:r>
              <a:rPr sz="2400" b="1" spc="-15" dirty="0">
                <a:latin typeface="Calibri"/>
                <a:cs typeface="Calibri"/>
              </a:rPr>
              <a:t>Program at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College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744" y="428244"/>
            <a:ext cx="7647940" cy="615950"/>
          </a:xfrm>
          <a:custGeom>
            <a:avLst/>
            <a:gdLst/>
            <a:ahLst/>
            <a:cxnLst/>
            <a:rect l="l" t="t" r="r" b="b"/>
            <a:pathLst>
              <a:path w="7647940" h="615950">
                <a:moveTo>
                  <a:pt x="0" y="615696"/>
                </a:moveTo>
                <a:lnTo>
                  <a:pt x="7647432" y="615696"/>
                </a:lnTo>
                <a:lnTo>
                  <a:pt x="7647432" y="0"/>
                </a:lnTo>
                <a:lnTo>
                  <a:pt x="0" y="0"/>
                </a:lnTo>
                <a:lnTo>
                  <a:pt x="0" y="615696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744" y="428244"/>
            <a:ext cx="7647940" cy="615950"/>
          </a:xfrm>
          <a:custGeom>
            <a:avLst/>
            <a:gdLst/>
            <a:ahLst/>
            <a:cxnLst/>
            <a:rect l="l" t="t" r="r" b="b"/>
            <a:pathLst>
              <a:path w="7647940" h="615950">
                <a:moveTo>
                  <a:pt x="0" y="615696"/>
                </a:moveTo>
                <a:lnTo>
                  <a:pt x="7647432" y="615696"/>
                </a:lnTo>
                <a:lnTo>
                  <a:pt x="7647432" y="0"/>
                </a:lnTo>
                <a:lnTo>
                  <a:pt x="0" y="0"/>
                </a:lnTo>
                <a:lnTo>
                  <a:pt x="0" y="6156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3589" y="443611"/>
            <a:ext cx="5541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  <a:latin typeface="Gill Sans Ultra Bold"/>
                <a:cs typeface="Gill Sans Ultra Bold"/>
              </a:rPr>
              <a:t>APPRENTICESHIP</a:t>
            </a:r>
            <a:endParaRPr sz="4000">
              <a:latin typeface="Gill Sans Ultra Bold"/>
              <a:cs typeface="Gill Sans Ultra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4177" y="780034"/>
            <a:ext cx="5720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1290" algn="l"/>
                <a:tab pos="3531870" algn="l"/>
              </a:tabLst>
            </a:pPr>
            <a:r>
              <a:rPr sz="3600" b="0" spc="-5" dirty="0">
                <a:latin typeface="Gill Sans Ultra Bold"/>
                <a:cs typeface="Gill Sans Ultra Bold"/>
              </a:rPr>
              <a:t>Why	Skilled	</a:t>
            </a:r>
            <a:r>
              <a:rPr sz="3600" b="0" spc="-10" dirty="0">
                <a:latin typeface="Gill Sans Ultra Bold"/>
                <a:cs typeface="Gill Sans Ultra Bold"/>
              </a:rPr>
              <a:t>Trades?</a:t>
            </a:r>
            <a:endParaRPr sz="3600">
              <a:latin typeface="Gill Sans Ultra Bold"/>
              <a:cs typeface="Gill Sans Ultra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8452" y="1534261"/>
            <a:ext cx="6811009" cy="447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30100"/>
              </a:lnSpc>
              <a:spcBef>
                <a:spcPts val="95"/>
              </a:spcBef>
              <a:buSzPct val="6956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300" spc="-5" dirty="0">
                <a:solidFill>
                  <a:srgbClr val="333366"/>
                </a:solidFill>
                <a:latin typeface="Verdana"/>
                <a:cs typeface="Verdana"/>
              </a:rPr>
              <a:t>Gain </a:t>
            </a: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skills for employment and for personal  use</a:t>
            </a:r>
            <a:endParaRPr sz="23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SzPct val="6956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300" spc="-5" dirty="0">
                <a:solidFill>
                  <a:srgbClr val="333366"/>
                </a:solidFill>
                <a:latin typeface="Verdana"/>
                <a:cs typeface="Verdana"/>
              </a:rPr>
              <a:t>Feel </a:t>
            </a: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the satisfaction of </a:t>
            </a:r>
            <a:r>
              <a:rPr sz="2300" spc="-5" dirty="0">
                <a:solidFill>
                  <a:srgbClr val="333366"/>
                </a:solidFill>
                <a:latin typeface="Verdana"/>
                <a:cs typeface="Verdana"/>
              </a:rPr>
              <a:t>building,</a:t>
            </a:r>
            <a:r>
              <a:rPr sz="2300" spc="-40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fixing,</a:t>
            </a:r>
            <a:endParaRPr sz="23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830"/>
              </a:spcBef>
            </a:pP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creating,</a:t>
            </a:r>
            <a:r>
              <a:rPr sz="2300" spc="-10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doing</a:t>
            </a:r>
            <a:endParaRPr sz="23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SzPct val="6956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Learn </a:t>
            </a:r>
            <a:r>
              <a:rPr sz="2300" spc="-5" dirty="0">
                <a:solidFill>
                  <a:srgbClr val="333366"/>
                </a:solidFill>
                <a:latin typeface="Verdana"/>
                <a:cs typeface="Verdana"/>
              </a:rPr>
              <a:t>by </a:t>
            </a: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doing</a:t>
            </a:r>
            <a:endParaRPr sz="23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SzPct val="6956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Avoid </a:t>
            </a:r>
            <a:r>
              <a:rPr sz="2300" spc="-5" dirty="0">
                <a:solidFill>
                  <a:srgbClr val="333366"/>
                </a:solidFill>
                <a:latin typeface="Verdana"/>
                <a:cs typeface="Verdana"/>
              </a:rPr>
              <a:t>university/college</a:t>
            </a:r>
            <a:r>
              <a:rPr sz="2300" spc="-40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333366"/>
                </a:solidFill>
                <a:latin typeface="Verdana"/>
                <a:cs typeface="Verdana"/>
              </a:rPr>
              <a:t>debt</a:t>
            </a:r>
            <a:endParaRPr sz="23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85"/>
              </a:spcBef>
              <a:buSzPct val="6956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300" spc="-5" dirty="0">
                <a:solidFill>
                  <a:srgbClr val="333366"/>
                </a:solidFill>
                <a:latin typeface="Verdana"/>
                <a:cs typeface="Verdana"/>
              </a:rPr>
              <a:t>Earn while </a:t>
            </a: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you</a:t>
            </a:r>
            <a:r>
              <a:rPr sz="2300" spc="-20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333366"/>
                </a:solidFill>
                <a:latin typeface="Verdana"/>
                <a:cs typeface="Verdana"/>
              </a:rPr>
              <a:t>learn</a:t>
            </a:r>
            <a:endParaRPr sz="23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SzPct val="69565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Many, many </a:t>
            </a:r>
            <a:r>
              <a:rPr sz="2300" spc="-5" dirty="0">
                <a:solidFill>
                  <a:srgbClr val="333366"/>
                </a:solidFill>
                <a:latin typeface="Verdana"/>
                <a:cs typeface="Verdana"/>
              </a:rPr>
              <a:t>job </a:t>
            </a: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vacancies </a:t>
            </a:r>
            <a:r>
              <a:rPr sz="2300" spc="-5" dirty="0">
                <a:solidFill>
                  <a:srgbClr val="333366"/>
                </a:solidFill>
                <a:latin typeface="Verdana"/>
                <a:cs typeface="Verdana"/>
              </a:rPr>
              <a:t>in </a:t>
            </a: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these areas</a:t>
            </a:r>
            <a:r>
              <a:rPr sz="2300" spc="-65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333366"/>
                </a:solidFill>
                <a:latin typeface="Verdana"/>
                <a:cs typeface="Verdana"/>
              </a:rPr>
              <a:t>in</a:t>
            </a:r>
            <a:endParaRPr sz="23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830"/>
              </a:spcBef>
            </a:pP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the near future and right</a:t>
            </a:r>
            <a:r>
              <a:rPr sz="2300" spc="-50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333366"/>
                </a:solidFill>
                <a:latin typeface="Verdana"/>
                <a:cs typeface="Verdana"/>
              </a:rPr>
              <a:t>now!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514600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3" y="1506982"/>
            <a:ext cx="1138555" cy="3387090"/>
          </a:xfrm>
          <a:custGeom>
            <a:avLst/>
            <a:gdLst/>
            <a:ahLst/>
            <a:cxnLst/>
            <a:rect l="l" t="t" r="r" b="b"/>
            <a:pathLst>
              <a:path w="1138555" h="3387090">
                <a:moveTo>
                  <a:pt x="0" y="0"/>
                </a:moveTo>
                <a:lnTo>
                  <a:pt x="0" y="3386835"/>
                </a:lnTo>
                <a:lnTo>
                  <a:pt x="45531" y="3367552"/>
                </a:lnTo>
                <a:lnTo>
                  <a:pt x="90343" y="3347137"/>
                </a:lnTo>
                <a:lnTo>
                  <a:pt x="134420" y="3325611"/>
                </a:lnTo>
                <a:lnTo>
                  <a:pt x="177750" y="3302997"/>
                </a:lnTo>
                <a:lnTo>
                  <a:pt x="220317" y="3279313"/>
                </a:lnTo>
                <a:lnTo>
                  <a:pt x="262109" y="3254581"/>
                </a:lnTo>
                <a:lnTo>
                  <a:pt x="303110" y="3228821"/>
                </a:lnTo>
                <a:lnTo>
                  <a:pt x="343308" y="3202055"/>
                </a:lnTo>
                <a:lnTo>
                  <a:pt x="382689" y="3174303"/>
                </a:lnTo>
                <a:lnTo>
                  <a:pt x="421237" y="3145585"/>
                </a:lnTo>
                <a:lnTo>
                  <a:pt x="458940" y="3115923"/>
                </a:lnTo>
                <a:lnTo>
                  <a:pt x="495784" y="3085337"/>
                </a:lnTo>
                <a:lnTo>
                  <a:pt x="531754" y="3053848"/>
                </a:lnTo>
                <a:lnTo>
                  <a:pt x="566837" y="3021477"/>
                </a:lnTo>
                <a:lnTo>
                  <a:pt x="601018" y="2988244"/>
                </a:lnTo>
                <a:lnTo>
                  <a:pt x="634284" y="2954170"/>
                </a:lnTo>
                <a:lnTo>
                  <a:pt x="666621" y="2919276"/>
                </a:lnTo>
                <a:lnTo>
                  <a:pt x="698015" y="2883582"/>
                </a:lnTo>
                <a:lnTo>
                  <a:pt x="728452" y="2847110"/>
                </a:lnTo>
                <a:lnTo>
                  <a:pt x="757918" y="2809880"/>
                </a:lnTo>
                <a:lnTo>
                  <a:pt x="786399" y="2771912"/>
                </a:lnTo>
                <a:lnTo>
                  <a:pt x="813881" y="2733229"/>
                </a:lnTo>
                <a:lnTo>
                  <a:pt x="840351" y="2693849"/>
                </a:lnTo>
                <a:lnTo>
                  <a:pt x="865794" y="2653794"/>
                </a:lnTo>
                <a:lnTo>
                  <a:pt x="890196" y="2613085"/>
                </a:lnTo>
                <a:lnTo>
                  <a:pt x="913543" y="2571742"/>
                </a:lnTo>
                <a:lnTo>
                  <a:pt x="935823" y="2529787"/>
                </a:lnTo>
                <a:lnTo>
                  <a:pt x="957019" y="2487239"/>
                </a:lnTo>
                <a:lnTo>
                  <a:pt x="977120" y="2444120"/>
                </a:lnTo>
                <a:lnTo>
                  <a:pt x="996110" y="2400450"/>
                </a:lnTo>
                <a:lnTo>
                  <a:pt x="1013976" y="2356250"/>
                </a:lnTo>
                <a:lnTo>
                  <a:pt x="1030704" y="2311541"/>
                </a:lnTo>
                <a:lnTo>
                  <a:pt x="1046280" y="2266344"/>
                </a:lnTo>
                <a:lnTo>
                  <a:pt x="1060689" y="2220679"/>
                </a:lnTo>
                <a:lnTo>
                  <a:pt x="1073919" y="2174566"/>
                </a:lnTo>
                <a:lnTo>
                  <a:pt x="1085955" y="2128028"/>
                </a:lnTo>
                <a:lnTo>
                  <a:pt x="1096783" y="2081084"/>
                </a:lnTo>
                <a:lnTo>
                  <a:pt x="1106390" y="2033755"/>
                </a:lnTo>
                <a:lnTo>
                  <a:pt x="1114760" y="1986062"/>
                </a:lnTo>
                <a:lnTo>
                  <a:pt x="1121882" y="1938025"/>
                </a:lnTo>
                <a:lnTo>
                  <a:pt x="1127739" y="1889666"/>
                </a:lnTo>
                <a:lnTo>
                  <a:pt x="1132320" y="1841005"/>
                </a:lnTo>
                <a:lnTo>
                  <a:pt x="1135608" y="1792063"/>
                </a:lnTo>
                <a:lnTo>
                  <a:pt x="1137592" y="1742860"/>
                </a:lnTo>
                <a:lnTo>
                  <a:pt x="1138256" y="1693417"/>
                </a:lnTo>
                <a:lnTo>
                  <a:pt x="1137592" y="1643975"/>
                </a:lnTo>
                <a:lnTo>
                  <a:pt x="1135608" y="1594772"/>
                </a:lnTo>
                <a:lnTo>
                  <a:pt x="1132320" y="1545830"/>
                </a:lnTo>
                <a:lnTo>
                  <a:pt x="1127739" y="1497169"/>
                </a:lnTo>
                <a:lnTo>
                  <a:pt x="1121882" y="1448810"/>
                </a:lnTo>
                <a:lnTo>
                  <a:pt x="1114760" y="1400773"/>
                </a:lnTo>
                <a:lnTo>
                  <a:pt x="1106390" y="1353080"/>
                </a:lnTo>
                <a:lnTo>
                  <a:pt x="1096783" y="1305751"/>
                </a:lnTo>
                <a:lnTo>
                  <a:pt x="1085955" y="1258807"/>
                </a:lnTo>
                <a:lnTo>
                  <a:pt x="1073919" y="1212269"/>
                </a:lnTo>
                <a:lnTo>
                  <a:pt x="1060689" y="1166156"/>
                </a:lnTo>
                <a:lnTo>
                  <a:pt x="1046280" y="1120491"/>
                </a:lnTo>
                <a:lnTo>
                  <a:pt x="1030704" y="1075294"/>
                </a:lnTo>
                <a:lnTo>
                  <a:pt x="1013976" y="1030585"/>
                </a:lnTo>
                <a:lnTo>
                  <a:pt x="996110" y="986385"/>
                </a:lnTo>
                <a:lnTo>
                  <a:pt x="977120" y="942715"/>
                </a:lnTo>
                <a:lnTo>
                  <a:pt x="957019" y="899596"/>
                </a:lnTo>
                <a:lnTo>
                  <a:pt x="935823" y="857048"/>
                </a:lnTo>
                <a:lnTo>
                  <a:pt x="913543" y="815093"/>
                </a:lnTo>
                <a:lnTo>
                  <a:pt x="890196" y="773750"/>
                </a:lnTo>
                <a:lnTo>
                  <a:pt x="865794" y="733041"/>
                </a:lnTo>
                <a:lnTo>
                  <a:pt x="840351" y="692986"/>
                </a:lnTo>
                <a:lnTo>
                  <a:pt x="813881" y="653606"/>
                </a:lnTo>
                <a:lnTo>
                  <a:pt x="786399" y="614923"/>
                </a:lnTo>
                <a:lnTo>
                  <a:pt x="757918" y="576955"/>
                </a:lnTo>
                <a:lnTo>
                  <a:pt x="728452" y="539725"/>
                </a:lnTo>
                <a:lnTo>
                  <a:pt x="698015" y="503253"/>
                </a:lnTo>
                <a:lnTo>
                  <a:pt x="666621" y="467559"/>
                </a:lnTo>
                <a:lnTo>
                  <a:pt x="634284" y="432665"/>
                </a:lnTo>
                <a:lnTo>
                  <a:pt x="601018" y="398591"/>
                </a:lnTo>
                <a:lnTo>
                  <a:pt x="566837" y="365358"/>
                </a:lnTo>
                <a:lnTo>
                  <a:pt x="531754" y="332987"/>
                </a:lnTo>
                <a:lnTo>
                  <a:pt x="495784" y="301498"/>
                </a:lnTo>
                <a:lnTo>
                  <a:pt x="458940" y="270912"/>
                </a:lnTo>
                <a:lnTo>
                  <a:pt x="421237" y="241250"/>
                </a:lnTo>
                <a:lnTo>
                  <a:pt x="382689" y="212532"/>
                </a:lnTo>
                <a:lnTo>
                  <a:pt x="343308" y="184780"/>
                </a:lnTo>
                <a:lnTo>
                  <a:pt x="303110" y="158014"/>
                </a:lnTo>
                <a:lnTo>
                  <a:pt x="262109" y="132254"/>
                </a:lnTo>
                <a:lnTo>
                  <a:pt x="220317" y="107522"/>
                </a:lnTo>
                <a:lnTo>
                  <a:pt x="177750" y="83838"/>
                </a:lnTo>
                <a:lnTo>
                  <a:pt x="134420" y="61224"/>
                </a:lnTo>
                <a:lnTo>
                  <a:pt x="90343" y="39698"/>
                </a:lnTo>
                <a:lnTo>
                  <a:pt x="45531" y="1928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02951"/>
            <a:ext cx="815340" cy="3242310"/>
          </a:xfrm>
          <a:custGeom>
            <a:avLst/>
            <a:gdLst/>
            <a:ahLst/>
            <a:cxnLst/>
            <a:rect l="l" t="t" r="r" b="b"/>
            <a:pathLst>
              <a:path w="815340" h="3242310">
                <a:moveTo>
                  <a:pt x="0" y="0"/>
                </a:moveTo>
                <a:lnTo>
                  <a:pt x="0" y="3242169"/>
                </a:lnTo>
                <a:lnTo>
                  <a:pt x="33898" y="3216516"/>
                </a:lnTo>
                <a:lnTo>
                  <a:pt x="72333" y="3185934"/>
                </a:lnTo>
                <a:lnTo>
                  <a:pt x="109915" y="3154511"/>
                </a:lnTo>
                <a:lnTo>
                  <a:pt x="146635" y="3122268"/>
                </a:lnTo>
                <a:lnTo>
                  <a:pt x="182484" y="3089222"/>
                </a:lnTo>
                <a:lnTo>
                  <a:pt x="217451" y="3055392"/>
                </a:lnTo>
                <a:lnTo>
                  <a:pt x="251528" y="3020796"/>
                </a:lnTo>
                <a:lnTo>
                  <a:pt x="284704" y="2985454"/>
                </a:lnTo>
                <a:lnTo>
                  <a:pt x="316972" y="2949383"/>
                </a:lnTo>
                <a:lnTo>
                  <a:pt x="348320" y="2912603"/>
                </a:lnTo>
                <a:lnTo>
                  <a:pt x="378741" y="2875132"/>
                </a:lnTo>
                <a:lnTo>
                  <a:pt x="408223" y="2836989"/>
                </a:lnTo>
                <a:lnTo>
                  <a:pt x="436759" y="2798193"/>
                </a:lnTo>
                <a:lnTo>
                  <a:pt x="464338" y="2758761"/>
                </a:lnTo>
                <a:lnTo>
                  <a:pt x="490951" y="2718714"/>
                </a:lnTo>
                <a:lnTo>
                  <a:pt x="516588" y="2678068"/>
                </a:lnTo>
                <a:lnTo>
                  <a:pt x="541241" y="2636844"/>
                </a:lnTo>
                <a:lnTo>
                  <a:pt x="564899" y="2595059"/>
                </a:lnTo>
                <a:lnTo>
                  <a:pt x="587554" y="2552733"/>
                </a:lnTo>
                <a:lnTo>
                  <a:pt x="609195" y="2509883"/>
                </a:lnTo>
                <a:lnTo>
                  <a:pt x="629814" y="2466529"/>
                </a:lnTo>
                <a:lnTo>
                  <a:pt x="649401" y="2422690"/>
                </a:lnTo>
                <a:lnTo>
                  <a:pt x="667947" y="2378383"/>
                </a:lnTo>
                <a:lnTo>
                  <a:pt x="685441" y="2333627"/>
                </a:lnTo>
                <a:lnTo>
                  <a:pt x="701876" y="2288442"/>
                </a:lnTo>
                <a:lnTo>
                  <a:pt x="717240" y="2242845"/>
                </a:lnTo>
                <a:lnTo>
                  <a:pt x="731526" y="2196856"/>
                </a:lnTo>
                <a:lnTo>
                  <a:pt x="744722" y="2150493"/>
                </a:lnTo>
                <a:lnTo>
                  <a:pt x="756821" y="2103775"/>
                </a:lnTo>
                <a:lnTo>
                  <a:pt x="767812" y="2056719"/>
                </a:lnTo>
                <a:lnTo>
                  <a:pt x="777686" y="2009346"/>
                </a:lnTo>
                <a:lnTo>
                  <a:pt x="786434" y="1961674"/>
                </a:lnTo>
                <a:lnTo>
                  <a:pt x="794046" y="1913720"/>
                </a:lnTo>
                <a:lnTo>
                  <a:pt x="800513" y="1865505"/>
                </a:lnTo>
                <a:lnTo>
                  <a:pt x="805826" y="1817046"/>
                </a:lnTo>
                <a:lnTo>
                  <a:pt x="809974" y="1768362"/>
                </a:lnTo>
                <a:lnTo>
                  <a:pt x="812948" y="1719472"/>
                </a:lnTo>
                <a:lnTo>
                  <a:pt x="814740" y="1670394"/>
                </a:lnTo>
                <a:lnTo>
                  <a:pt x="815340" y="1621148"/>
                </a:lnTo>
                <a:lnTo>
                  <a:pt x="814740" y="1571891"/>
                </a:lnTo>
                <a:lnTo>
                  <a:pt x="812948" y="1522805"/>
                </a:lnTo>
                <a:lnTo>
                  <a:pt x="809974" y="1473906"/>
                </a:lnTo>
                <a:lnTo>
                  <a:pt x="805826" y="1425214"/>
                </a:lnTo>
                <a:lnTo>
                  <a:pt x="800513" y="1376747"/>
                </a:lnTo>
                <a:lnTo>
                  <a:pt x="794046" y="1328525"/>
                </a:lnTo>
                <a:lnTo>
                  <a:pt x="786434" y="1280565"/>
                </a:lnTo>
                <a:lnTo>
                  <a:pt x="777686" y="1232886"/>
                </a:lnTo>
                <a:lnTo>
                  <a:pt x="767812" y="1185506"/>
                </a:lnTo>
                <a:lnTo>
                  <a:pt x="756821" y="1138446"/>
                </a:lnTo>
                <a:lnTo>
                  <a:pt x="744722" y="1091722"/>
                </a:lnTo>
                <a:lnTo>
                  <a:pt x="731526" y="1045354"/>
                </a:lnTo>
                <a:lnTo>
                  <a:pt x="717240" y="999360"/>
                </a:lnTo>
                <a:lnTo>
                  <a:pt x="701876" y="953759"/>
                </a:lnTo>
                <a:lnTo>
                  <a:pt x="685441" y="908570"/>
                </a:lnTo>
                <a:lnTo>
                  <a:pt x="667947" y="863811"/>
                </a:lnTo>
                <a:lnTo>
                  <a:pt x="649401" y="819501"/>
                </a:lnTo>
                <a:lnTo>
                  <a:pt x="629814" y="775658"/>
                </a:lnTo>
                <a:lnTo>
                  <a:pt x="609195" y="732302"/>
                </a:lnTo>
                <a:lnTo>
                  <a:pt x="587554" y="689450"/>
                </a:lnTo>
                <a:lnTo>
                  <a:pt x="564899" y="647121"/>
                </a:lnTo>
                <a:lnTo>
                  <a:pt x="541241" y="605334"/>
                </a:lnTo>
                <a:lnTo>
                  <a:pt x="516588" y="564108"/>
                </a:lnTo>
                <a:lnTo>
                  <a:pt x="490951" y="523461"/>
                </a:lnTo>
                <a:lnTo>
                  <a:pt x="464338" y="483412"/>
                </a:lnTo>
                <a:lnTo>
                  <a:pt x="436759" y="443980"/>
                </a:lnTo>
                <a:lnTo>
                  <a:pt x="408223" y="405182"/>
                </a:lnTo>
                <a:lnTo>
                  <a:pt x="378741" y="367038"/>
                </a:lnTo>
                <a:lnTo>
                  <a:pt x="348320" y="329567"/>
                </a:lnTo>
                <a:lnTo>
                  <a:pt x="316972" y="292786"/>
                </a:lnTo>
                <a:lnTo>
                  <a:pt x="284704" y="256716"/>
                </a:lnTo>
                <a:lnTo>
                  <a:pt x="251528" y="221373"/>
                </a:lnTo>
                <a:lnTo>
                  <a:pt x="217451" y="186777"/>
                </a:lnTo>
                <a:lnTo>
                  <a:pt x="182484" y="152947"/>
                </a:lnTo>
                <a:lnTo>
                  <a:pt x="146635" y="119900"/>
                </a:lnTo>
                <a:lnTo>
                  <a:pt x="109915" y="87657"/>
                </a:lnTo>
                <a:lnTo>
                  <a:pt x="72333" y="56234"/>
                </a:lnTo>
                <a:lnTo>
                  <a:pt x="33898" y="25652"/>
                </a:lnTo>
                <a:lnTo>
                  <a:pt x="0" y="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0442" y="889508"/>
            <a:ext cx="66586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9355" algn="l"/>
                <a:tab pos="1560830" algn="l"/>
              </a:tabLst>
            </a:pPr>
            <a:r>
              <a:rPr sz="3600" b="0" dirty="0">
                <a:latin typeface="Gill Sans Ultra Bold"/>
                <a:cs typeface="Gill Sans Ultra Bold"/>
              </a:rPr>
              <a:t>But	I	don’t know </a:t>
            </a:r>
            <a:r>
              <a:rPr sz="3600" b="0" spc="-5" dirty="0">
                <a:latin typeface="Gill Sans Ultra Bold"/>
                <a:cs typeface="Gill Sans Ultra Bold"/>
              </a:rPr>
              <a:t>what</a:t>
            </a:r>
            <a:r>
              <a:rPr sz="3600" b="0" spc="-114" dirty="0">
                <a:latin typeface="Gill Sans Ultra Bold"/>
                <a:cs typeface="Gill Sans Ultra Bold"/>
              </a:rPr>
              <a:t> </a:t>
            </a:r>
            <a:r>
              <a:rPr sz="3600" b="0" dirty="0">
                <a:latin typeface="Gill Sans Ultra Bold"/>
                <a:cs typeface="Gill Sans Ultra Bold"/>
              </a:rPr>
              <a:t>I</a:t>
            </a:r>
            <a:endParaRPr sz="3600">
              <a:latin typeface="Gill Sans Ultra Bold"/>
              <a:cs typeface="Gill Sans Ultra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0442" y="1741678"/>
            <a:ext cx="3197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2510" algn="l"/>
              </a:tabLst>
            </a:pPr>
            <a:r>
              <a:rPr sz="3600" spc="-5" dirty="0">
                <a:solidFill>
                  <a:srgbClr val="333366"/>
                </a:solidFill>
                <a:latin typeface="Gill Sans Ultra Bold"/>
                <a:cs typeface="Gill Sans Ultra Bold"/>
              </a:rPr>
              <a:t>wan</a:t>
            </a:r>
            <a:r>
              <a:rPr sz="3600" dirty="0">
                <a:solidFill>
                  <a:srgbClr val="333366"/>
                </a:solidFill>
                <a:latin typeface="Gill Sans Ultra Bold"/>
                <a:cs typeface="Gill Sans Ultra Bold"/>
              </a:rPr>
              <a:t>t</a:t>
            </a:r>
            <a:r>
              <a:rPr sz="3600" spc="-5" dirty="0">
                <a:solidFill>
                  <a:srgbClr val="333366"/>
                </a:solidFill>
                <a:latin typeface="Gill Sans Ultra Bold"/>
                <a:cs typeface="Gill Sans Ultra Bold"/>
              </a:rPr>
              <a:t> </a:t>
            </a:r>
            <a:r>
              <a:rPr sz="3600" dirty="0">
                <a:solidFill>
                  <a:srgbClr val="333366"/>
                </a:solidFill>
                <a:latin typeface="Gill Sans Ultra Bold"/>
                <a:cs typeface="Gill Sans Ultra Bold"/>
              </a:rPr>
              <a:t>to	do!</a:t>
            </a:r>
            <a:endParaRPr sz="3600">
              <a:latin typeface="Gill Sans Ultra Bold"/>
              <a:cs typeface="Gill Sans Ultra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3620" y="1436878"/>
            <a:ext cx="23094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i="1" spc="-5" dirty="0">
                <a:solidFill>
                  <a:srgbClr val="C00000"/>
                </a:solidFill>
                <a:latin typeface="Arial"/>
                <a:cs typeface="Arial"/>
              </a:rPr>
              <a:t>HEL</a:t>
            </a:r>
            <a:r>
              <a:rPr sz="6000" b="1" i="1" spc="-2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6000" b="1" i="1" spc="-5" dirty="0">
                <a:solidFill>
                  <a:srgbClr val="C00000"/>
                </a:solidFill>
                <a:latin typeface="Arial"/>
                <a:cs typeface="Arial"/>
              </a:rPr>
              <a:t>!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1967" y="2644901"/>
            <a:ext cx="6555105" cy="3211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3240" algn="ctr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Calibri"/>
                <a:cs typeface="Calibri"/>
              </a:rPr>
              <a:t>Not </a:t>
            </a:r>
            <a:r>
              <a:rPr sz="3200" i="1" spc="-5" dirty="0">
                <a:latin typeface="Calibri"/>
                <a:cs typeface="Calibri"/>
              </a:rPr>
              <a:t>sure </a:t>
            </a:r>
            <a:r>
              <a:rPr sz="3200" i="1" dirty="0">
                <a:latin typeface="Calibri"/>
                <a:cs typeface="Calibri"/>
              </a:rPr>
              <a:t>which </a:t>
            </a:r>
            <a:r>
              <a:rPr sz="3200" i="1" spc="-5" dirty="0">
                <a:latin typeface="Calibri"/>
                <a:cs typeface="Calibri"/>
              </a:rPr>
              <a:t>path </a:t>
            </a:r>
            <a:r>
              <a:rPr sz="3200" i="1" dirty="0">
                <a:latin typeface="Calibri"/>
                <a:cs typeface="Calibri"/>
              </a:rPr>
              <a:t>to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take?</a:t>
            </a:r>
            <a:endParaRPr sz="3200">
              <a:latin typeface="Calibri"/>
              <a:cs typeface="Calibri"/>
            </a:endParaRPr>
          </a:p>
          <a:p>
            <a:pPr marL="531495" algn="ctr">
              <a:lnSpc>
                <a:spcPct val="100000"/>
              </a:lnSpc>
            </a:pPr>
            <a:r>
              <a:rPr sz="3200" i="1" dirty="0">
                <a:latin typeface="Calibri"/>
                <a:cs typeface="Calibri"/>
              </a:rPr>
              <a:t>Not </a:t>
            </a:r>
            <a:r>
              <a:rPr sz="3200" i="1" spc="-5" dirty="0">
                <a:latin typeface="Calibri"/>
                <a:cs typeface="Calibri"/>
              </a:rPr>
              <a:t>sure </a:t>
            </a:r>
            <a:r>
              <a:rPr sz="3200" i="1" dirty="0">
                <a:latin typeface="Calibri"/>
                <a:cs typeface="Calibri"/>
              </a:rPr>
              <a:t>where </a:t>
            </a:r>
            <a:r>
              <a:rPr sz="3200" i="1" spc="-5" dirty="0">
                <a:latin typeface="Calibri"/>
                <a:cs typeface="Calibri"/>
              </a:rPr>
              <a:t>you </a:t>
            </a:r>
            <a:r>
              <a:rPr sz="3200" i="1" dirty="0">
                <a:latin typeface="Calibri"/>
                <a:cs typeface="Calibri"/>
              </a:rPr>
              <a:t>want to end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up?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  <a:tabLst>
                <a:tab pos="2271395" algn="l"/>
              </a:tabLst>
            </a:pPr>
            <a:r>
              <a:rPr sz="3200" b="1" dirty="0">
                <a:latin typeface="Calibri"/>
                <a:cs typeface="Calibri"/>
              </a:rPr>
              <a:t>√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Start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here!	</a:t>
            </a:r>
            <a:r>
              <a:rPr sz="3600" b="1" spc="-5" dirty="0">
                <a:solidFill>
                  <a:srgbClr val="006FC0"/>
                </a:solidFill>
                <a:latin typeface="Calibri"/>
                <a:cs typeface="Calibri"/>
              </a:rPr>
              <a:t>myBlueprint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3200" b="1" dirty="0">
                <a:latin typeface="Calibri"/>
                <a:cs typeface="Calibri"/>
              </a:rPr>
              <a:t>√ </a:t>
            </a:r>
            <a:r>
              <a:rPr sz="3200" dirty="0">
                <a:latin typeface="Calibri"/>
                <a:cs typeface="Calibri"/>
              </a:rPr>
              <a:t>Who </a:t>
            </a:r>
            <a:r>
              <a:rPr sz="3200" spc="-5" dirty="0">
                <a:latin typeface="Calibri"/>
                <a:cs typeface="Calibri"/>
              </a:rPr>
              <a:t>Am</a:t>
            </a:r>
            <a:r>
              <a:rPr sz="3200" dirty="0">
                <a:latin typeface="Calibri"/>
                <a:cs typeface="Calibri"/>
              </a:rPr>
              <a:t> I?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3200" b="1" dirty="0">
                <a:latin typeface="Calibri"/>
                <a:cs typeface="Calibri"/>
              </a:rPr>
              <a:t>√ </a:t>
            </a:r>
            <a:r>
              <a:rPr sz="3200" spc="-5" dirty="0">
                <a:latin typeface="Calibri"/>
                <a:cs typeface="Calibri"/>
              </a:rPr>
              <a:t>See </a:t>
            </a:r>
            <a:r>
              <a:rPr sz="3200" dirty="0">
                <a:latin typeface="Calibri"/>
                <a:cs typeface="Calibri"/>
              </a:rPr>
              <a:t>your </a:t>
            </a:r>
            <a:r>
              <a:rPr sz="3200" spc="-5" dirty="0">
                <a:latin typeface="Calibri"/>
                <a:cs typeface="Calibri"/>
              </a:rPr>
              <a:t>Guidance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Counsellor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4317" y="716026"/>
            <a:ext cx="6506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Have </a:t>
            </a:r>
            <a:r>
              <a:rPr sz="3200" dirty="0"/>
              <a:t>you </a:t>
            </a:r>
            <a:r>
              <a:rPr sz="3200" spc="-5" dirty="0"/>
              <a:t>considered</a:t>
            </a:r>
            <a:r>
              <a:rPr sz="3200" spc="-60" dirty="0"/>
              <a:t> </a:t>
            </a:r>
            <a:r>
              <a:rPr sz="3200" spc="0" dirty="0"/>
              <a:t>Co-op?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50442" y="1780768"/>
            <a:ext cx="7983220" cy="400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40000"/>
              </a:lnSpc>
              <a:spcBef>
                <a:spcPts val="100"/>
              </a:spcBef>
              <a:buClr>
                <a:srgbClr val="333366"/>
              </a:buClr>
              <a:buSzPct val="68965"/>
              <a:buFont typeface="Wingdings"/>
              <a:buChar char=""/>
              <a:tabLst>
                <a:tab pos="354965" algn="l"/>
                <a:tab pos="355600" algn="l"/>
                <a:tab pos="1311275" algn="l"/>
              </a:tabLst>
            </a:pPr>
            <a:r>
              <a:rPr sz="2900" spc="-5" dirty="0">
                <a:solidFill>
                  <a:srgbClr val="001F5F"/>
                </a:solidFill>
                <a:latin typeface="Verdana"/>
                <a:cs typeface="Verdana"/>
              </a:rPr>
              <a:t>Help	answer the question: </a:t>
            </a:r>
            <a:r>
              <a:rPr sz="2900" dirty="0">
                <a:solidFill>
                  <a:srgbClr val="001F5F"/>
                </a:solidFill>
                <a:latin typeface="Verdana"/>
                <a:cs typeface="Verdana"/>
              </a:rPr>
              <a:t>“what </a:t>
            </a:r>
            <a:r>
              <a:rPr sz="2900" spc="-5" dirty="0">
                <a:solidFill>
                  <a:srgbClr val="001F5F"/>
                </a:solidFill>
                <a:latin typeface="Verdana"/>
                <a:cs typeface="Verdana"/>
              </a:rPr>
              <a:t>are </a:t>
            </a:r>
            <a:r>
              <a:rPr sz="2900" dirty="0">
                <a:solidFill>
                  <a:srgbClr val="001F5F"/>
                </a:solidFill>
                <a:latin typeface="Verdana"/>
                <a:cs typeface="Verdana"/>
              </a:rPr>
              <a:t>you  </a:t>
            </a:r>
            <a:r>
              <a:rPr sz="2900" spc="-5" dirty="0">
                <a:solidFill>
                  <a:srgbClr val="001F5F"/>
                </a:solidFill>
                <a:latin typeface="Verdana"/>
                <a:cs typeface="Verdana"/>
              </a:rPr>
              <a:t>going to do after </a:t>
            </a:r>
            <a:r>
              <a:rPr sz="2900" dirty="0">
                <a:solidFill>
                  <a:srgbClr val="001F5F"/>
                </a:solidFill>
                <a:latin typeface="Verdana"/>
                <a:cs typeface="Verdana"/>
              </a:rPr>
              <a:t>high</a:t>
            </a:r>
            <a:r>
              <a:rPr sz="2900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001F5F"/>
                </a:solidFill>
                <a:latin typeface="Verdana"/>
                <a:cs typeface="Verdana"/>
              </a:rPr>
              <a:t>school?”</a:t>
            </a:r>
            <a:endParaRPr sz="29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90"/>
              </a:spcBef>
              <a:buClr>
                <a:srgbClr val="333366"/>
              </a:buClr>
              <a:buSzPct val="6896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900" dirty="0">
                <a:solidFill>
                  <a:srgbClr val="001F5F"/>
                </a:solidFill>
                <a:latin typeface="Verdana"/>
                <a:cs typeface="Verdana"/>
              </a:rPr>
              <a:t>Learn </a:t>
            </a:r>
            <a:r>
              <a:rPr sz="2900" spc="-5" dirty="0">
                <a:solidFill>
                  <a:srgbClr val="001F5F"/>
                </a:solidFill>
                <a:latin typeface="Verdana"/>
                <a:cs typeface="Verdana"/>
              </a:rPr>
              <a:t>about</a:t>
            </a:r>
            <a:r>
              <a:rPr sz="2900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rgbClr val="001F5F"/>
                </a:solidFill>
                <a:latin typeface="Verdana"/>
                <a:cs typeface="Verdana"/>
              </a:rPr>
              <a:t>yourself</a:t>
            </a:r>
            <a:endParaRPr sz="29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85"/>
              </a:spcBef>
              <a:buClr>
                <a:srgbClr val="333366"/>
              </a:buClr>
              <a:buSzPct val="6896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900" spc="-5" dirty="0">
                <a:solidFill>
                  <a:srgbClr val="001F5F"/>
                </a:solidFill>
                <a:latin typeface="Verdana"/>
                <a:cs typeface="Verdana"/>
              </a:rPr>
              <a:t>Gain skills and </a:t>
            </a:r>
            <a:r>
              <a:rPr sz="2900" dirty="0">
                <a:solidFill>
                  <a:srgbClr val="001F5F"/>
                </a:solidFill>
                <a:latin typeface="Verdana"/>
                <a:cs typeface="Verdana"/>
              </a:rPr>
              <a:t>know-how about</a:t>
            </a:r>
            <a:r>
              <a:rPr sz="2900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900" spc="-5" dirty="0">
                <a:solidFill>
                  <a:srgbClr val="001F5F"/>
                </a:solidFill>
                <a:latin typeface="Verdana"/>
                <a:cs typeface="Verdana"/>
              </a:rPr>
              <a:t>the</a:t>
            </a:r>
            <a:endParaRPr sz="29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1395"/>
              </a:spcBef>
            </a:pPr>
            <a:r>
              <a:rPr sz="2900" spc="-5" dirty="0">
                <a:solidFill>
                  <a:srgbClr val="001F5F"/>
                </a:solidFill>
                <a:latin typeface="Verdana"/>
                <a:cs typeface="Verdana"/>
              </a:rPr>
              <a:t>workplace</a:t>
            </a:r>
            <a:endParaRPr sz="29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90"/>
              </a:spcBef>
              <a:buClr>
                <a:srgbClr val="333366"/>
              </a:buClr>
              <a:buSzPct val="6896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900" spc="-5" dirty="0">
                <a:solidFill>
                  <a:srgbClr val="001F5F"/>
                </a:solidFill>
                <a:latin typeface="Verdana"/>
                <a:cs typeface="Verdana"/>
              </a:rPr>
              <a:t>Network with </a:t>
            </a:r>
            <a:r>
              <a:rPr sz="2900" dirty="0">
                <a:solidFill>
                  <a:srgbClr val="001F5F"/>
                </a:solidFill>
                <a:latin typeface="Verdana"/>
                <a:cs typeface="Verdana"/>
              </a:rPr>
              <a:t>future</a:t>
            </a:r>
            <a:r>
              <a:rPr sz="2900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900" spc="-5" dirty="0">
                <a:solidFill>
                  <a:srgbClr val="001F5F"/>
                </a:solidFill>
                <a:latin typeface="Verdana"/>
                <a:cs typeface="Verdana"/>
              </a:rPr>
              <a:t>employers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" y="5937503"/>
            <a:ext cx="2208276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3448" y="5983223"/>
            <a:ext cx="3093720" cy="57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1491" y="5405519"/>
            <a:ext cx="1360728" cy="1153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069" y="466090"/>
            <a:ext cx="52609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Dual</a:t>
            </a:r>
            <a:r>
              <a:rPr sz="6000" spc="-90" dirty="0"/>
              <a:t> </a:t>
            </a:r>
            <a:r>
              <a:rPr sz="6000" dirty="0"/>
              <a:t>Credits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3211195" y="1173226"/>
            <a:ext cx="50044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Verdana"/>
                <a:cs typeface="Verdana"/>
              </a:rPr>
              <a:t>with </a:t>
            </a:r>
            <a:r>
              <a:rPr sz="2000" b="1" spc="-5" dirty="0">
                <a:latin typeface="Verdana"/>
                <a:cs typeface="Verdana"/>
              </a:rPr>
              <a:t>various </a:t>
            </a:r>
            <a:r>
              <a:rPr sz="2000" b="1" dirty="0">
                <a:latin typeface="Verdana"/>
                <a:cs typeface="Verdana"/>
              </a:rPr>
              <a:t>local </a:t>
            </a:r>
            <a:r>
              <a:rPr sz="2000" b="1" spc="-5" dirty="0">
                <a:latin typeface="Verdana"/>
                <a:cs typeface="Verdana"/>
              </a:rPr>
              <a:t>Ontario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Colleges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576" y="1859406"/>
            <a:ext cx="6821805" cy="378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3366"/>
              </a:buClr>
              <a:buSzPct val="69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Earn </a:t>
            </a:r>
            <a:r>
              <a:rPr sz="2800" b="1" spc="-10" dirty="0">
                <a:latin typeface="Verdana"/>
                <a:cs typeface="Verdana"/>
              </a:rPr>
              <a:t>high school credits</a:t>
            </a:r>
            <a:r>
              <a:rPr sz="2800" b="1" spc="17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AND</a:t>
            </a:r>
            <a:endParaRPr sz="2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800" b="1" spc="-10" dirty="0">
                <a:latin typeface="Verdana"/>
                <a:cs typeface="Verdana"/>
              </a:rPr>
              <a:t>college credits </a:t>
            </a:r>
            <a:r>
              <a:rPr sz="2800" spc="-5" dirty="0">
                <a:latin typeface="Verdana"/>
                <a:cs typeface="Verdana"/>
              </a:rPr>
              <a:t>at </a:t>
            </a:r>
            <a:r>
              <a:rPr sz="2800" spc="-10" dirty="0">
                <a:latin typeface="Verdana"/>
                <a:cs typeface="Verdana"/>
              </a:rPr>
              <a:t>the </a:t>
            </a:r>
            <a:r>
              <a:rPr sz="2800" spc="-5" dirty="0">
                <a:latin typeface="Verdana"/>
                <a:cs typeface="Verdana"/>
              </a:rPr>
              <a:t>same</a:t>
            </a:r>
            <a:r>
              <a:rPr sz="2800" spc="12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time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41655" indent="-342900">
              <a:lnSpc>
                <a:spcPct val="100000"/>
              </a:lnSpc>
              <a:spcBef>
                <a:spcPts val="5"/>
              </a:spcBef>
              <a:buClr>
                <a:srgbClr val="333366"/>
              </a:buClr>
              <a:buSzPct val="69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Verdana"/>
                <a:cs typeface="Verdana"/>
              </a:rPr>
              <a:t>Many </a:t>
            </a:r>
            <a:r>
              <a:rPr sz="2800" spc="-5" dirty="0">
                <a:latin typeface="Verdana"/>
                <a:cs typeface="Verdana"/>
              </a:rPr>
              <a:t>opportunities available in a  variety of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fields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33366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333366"/>
              </a:buClr>
              <a:buSzPct val="696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See </a:t>
            </a:r>
            <a:r>
              <a:rPr sz="2800" spc="-10" dirty="0">
                <a:latin typeface="Verdana"/>
                <a:cs typeface="Verdana"/>
              </a:rPr>
              <a:t>your Guidance Counsellor </a:t>
            </a:r>
            <a:r>
              <a:rPr sz="2800" spc="-5" dirty="0">
                <a:latin typeface="Verdana"/>
                <a:cs typeface="Verdana"/>
              </a:rPr>
              <a:t>or</a:t>
            </a:r>
            <a:r>
              <a:rPr sz="2800" spc="13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Verdana"/>
                <a:cs typeface="Verdana"/>
              </a:rPr>
              <a:t>Co-op </a:t>
            </a:r>
            <a:r>
              <a:rPr sz="2800" spc="-10" dirty="0">
                <a:latin typeface="Verdana"/>
                <a:cs typeface="Verdana"/>
              </a:rPr>
              <a:t>Teacher </a:t>
            </a:r>
            <a:r>
              <a:rPr sz="2800" spc="-5" dirty="0">
                <a:latin typeface="Verdana"/>
                <a:cs typeface="Verdana"/>
              </a:rPr>
              <a:t>for more</a:t>
            </a:r>
            <a:r>
              <a:rPr sz="2800" spc="8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information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4917" y="834897"/>
            <a:ext cx="6624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Graduation</a:t>
            </a:r>
            <a:r>
              <a:rPr sz="3600" spc="-65" dirty="0"/>
              <a:t> </a:t>
            </a:r>
            <a:r>
              <a:rPr sz="3600" spc="-5" dirty="0"/>
              <a:t>Requirements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050442" y="1505355"/>
            <a:ext cx="6031865" cy="384682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800" b="1" spc="-5" dirty="0">
                <a:solidFill>
                  <a:srgbClr val="333366"/>
                </a:solidFill>
                <a:latin typeface="Verdana"/>
                <a:cs typeface="Verdana"/>
              </a:rPr>
              <a:t>30 </a:t>
            </a:r>
            <a:r>
              <a:rPr sz="2800" b="1" spc="-10" dirty="0">
                <a:solidFill>
                  <a:srgbClr val="333366"/>
                </a:solidFill>
                <a:latin typeface="Verdana"/>
                <a:cs typeface="Verdana"/>
              </a:rPr>
              <a:t>credits </a:t>
            </a:r>
            <a:r>
              <a:rPr sz="2000" spc="-5" dirty="0">
                <a:latin typeface="Verdana"/>
                <a:cs typeface="Verdana"/>
              </a:rPr>
              <a:t>(18 compulsory </a:t>
            </a:r>
            <a:r>
              <a:rPr sz="2000" dirty="0">
                <a:latin typeface="Verdana"/>
                <a:cs typeface="Verdana"/>
              </a:rPr>
              <a:t>&amp; 12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optional)</a:t>
            </a:r>
            <a:endParaRPr sz="20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35"/>
              </a:spcBef>
              <a:buClr>
                <a:srgbClr val="333366"/>
              </a:buClr>
              <a:buSzPct val="70000"/>
              <a:buFont typeface="Wingdings"/>
              <a:buChar char="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4</a:t>
            </a:r>
            <a:r>
              <a:rPr sz="2000" spc="-5" dirty="0">
                <a:latin typeface="Verdana"/>
                <a:cs typeface="Verdana"/>
              </a:rPr>
              <a:t> English</a:t>
            </a:r>
            <a:endParaRPr sz="20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44"/>
              </a:spcBef>
              <a:buClr>
                <a:srgbClr val="333366"/>
              </a:buClr>
              <a:buSzPct val="70000"/>
              <a:buFont typeface="Wingdings"/>
              <a:buChar char="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3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Math</a:t>
            </a: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lr>
                <a:srgbClr val="333366"/>
              </a:buClr>
              <a:buSzPct val="70000"/>
              <a:buFont typeface="Wingdings"/>
              <a:buChar char="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2</a:t>
            </a:r>
            <a:r>
              <a:rPr sz="2000" spc="-5" dirty="0">
                <a:latin typeface="Verdana"/>
                <a:cs typeface="Verdana"/>
              </a:rPr>
              <a:t> Science</a:t>
            </a:r>
            <a:endParaRPr sz="20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lr>
                <a:srgbClr val="333366"/>
              </a:buClr>
              <a:buSzPct val="70000"/>
              <a:buFont typeface="Wingdings"/>
              <a:buChar char="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1</a:t>
            </a:r>
            <a:r>
              <a:rPr sz="2000" spc="-5" dirty="0">
                <a:latin typeface="Verdana"/>
                <a:cs typeface="Verdana"/>
              </a:rPr>
              <a:t> Geography</a:t>
            </a:r>
            <a:endParaRPr sz="20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lr>
                <a:srgbClr val="333366"/>
              </a:buClr>
              <a:buSzPct val="70000"/>
              <a:buFont typeface="Wingdings"/>
              <a:buChar char="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1</a:t>
            </a:r>
            <a:r>
              <a:rPr sz="2000" spc="-5" dirty="0">
                <a:latin typeface="Verdana"/>
                <a:cs typeface="Verdana"/>
              </a:rPr>
              <a:t> History</a:t>
            </a:r>
            <a:endParaRPr sz="20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lr>
                <a:srgbClr val="333366"/>
              </a:buClr>
              <a:buSzPct val="70000"/>
              <a:buFont typeface="Wingdings"/>
              <a:buChar char="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1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French</a:t>
            </a: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lr>
                <a:srgbClr val="333366"/>
              </a:buClr>
              <a:buSzPct val="70000"/>
              <a:buFont typeface="Wingdings"/>
              <a:buChar char="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1 Physical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Education</a:t>
            </a:r>
            <a:endParaRPr sz="20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lr>
                <a:srgbClr val="333366"/>
              </a:buClr>
              <a:buSzPct val="70000"/>
              <a:buFont typeface="Wingdings"/>
              <a:buChar char="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1 </a:t>
            </a:r>
            <a:r>
              <a:rPr sz="2000" spc="-5" dirty="0">
                <a:latin typeface="Verdana"/>
                <a:cs typeface="Verdana"/>
              </a:rPr>
              <a:t>Arts </a:t>
            </a:r>
            <a:r>
              <a:rPr sz="1600" spc="-5" dirty="0">
                <a:latin typeface="Verdana"/>
                <a:cs typeface="Verdana"/>
              </a:rPr>
              <a:t>(D</a:t>
            </a:r>
            <a:r>
              <a:rPr lang="en-US" sz="1600" spc="-5" dirty="0">
                <a:latin typeface="Verdana"/>
                <a:cs typeface="Verdana"/>
              </a:rPr>
              <a:t>ance</a:t>
            </a:r>
            <a:r>
              <a:rPr sz="1600" spc="-5" dirty="0">
                <a:latin typeface="Verdana"/>
                <a:cs typeface="Verdana"/>
              </a:rPr>
              <a:t>, Music</a:t>
            </a:r>
            <a:r>
              <a:rPr lang="en-US" sz="1600" spc="-5" dirty="0">
                <a:latin typeface="Verdana"/>
                <a:cs typeface="Verdana"/>
              </a:rPr>
              <a:t>, Media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or </a:t>
            </a:r>
            <a:r>
              <a:rPr sz="1600" spc="-5" dirty="0">
                <a:latin typeface="Verdana"/>
                <a:cs typeface="Verdana"/>
              </a:rPr>
              <a:t>Visual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Art)</a:t>
            </a:r>
            <a:endParaRPr sz="16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Clr>
                <a:srgbClr val="333366"/>
              </a:buClr>
              <a:buSzPct val="70000"/>
              <a:buFont typeface="Wingdings"/>
              <a:buChar char="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.5 </a:t>
            </a:r>
            <a:r>
              <a:rPr sz="2000" spc="-5" dirty="0">
                <a:latin typeface="Verdana"/>
                <a:cs typeface="Verdana"/>
              </a:rPr>
              <a:t>Career Studies </a:t>
            </a:r>
            <a:r>
              <a:rPr sz="2000" dirty="0">
                <a:latin typeface="Verdana"/>
                <a:cs typeface="Verdana"/>
              </a:rPr>
              <a:t>&amp; .5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Civics</a:t>
            </a:r>
            <a:endParaRPr sz="20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44"/>
              </a:spcBef>
              <a:buClr>
                <a:srgbClr val="333366"/>
              </a:buClr>
              <a:buSzPct val="70000"/>
              <a:buFont typeface="Wingdings"/>
              <a:buChar char=""/>
              <a:tabLst>
                <a:tab pos="354965" algn="l"/>
                <a:tab pos="355600" algn="l"/>
              </a:tabLst>
            </a:pPr>
            <a:r>
              <a:rPr sz="2000" b="1" dirty="0">
                <a:latin typeface="Verdana"/>
                <a:cs typeface="Verdana"/>
              </a:rPr>
              <a:t>3 Additional </a:t>
            </a:r>
            <a:r>
              <a:rPr sz="2000" b="1" spc="-5" dirty="0">
                <a:latin typeface="Verdana"/>
                <a:cs typeface="Verdana"/>
              </a:rPr>
              <a:t>Compulsory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Courses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7616" y="5326707"/>
            <a:ext cx="6924040" cy="8978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90"/>
              </a:spcBef>
              <a:buClr>
                <a:srgbClr val="FFFF00"/>
              </a:buClr>
              <a:buSzPct val="68750"/>
              <a:buFont typeface="Wingdings"/>
              <a:buChar char=""/>
              <a:tabLst>
                <a:tab pos="299085" algn="l"/>
                <a:tab pos="299720" algn="l"/>
              </a:tabLst>
            </a:pPr>
            <a:r>
              <a:rPr sz="1600" spc="-10" dirty="0">
                <a:latin typeface="Verdana"/>
                <a:cs typeface="Verdana"/>
              </a:rPr>
              <a:t>English </a:t>
            </a:r>
            <a:r>
              <a:rPr sz="1600" spc="-5" dirty="0">
                <a:latin typeface="Verdana"/>
                <a:cs typeface="Verdana"/>
              </a:rPr>
              <a:t>/ Language / Soc </a:t>
            </a:r>
            <a:r>
              <a:rPr sz="1600" spc="-10" dirty="0">
                <a:latin typeface="Verdana"/>
                <a:cs typeface="Verdana"/>
              </a:rPr>
              <a:t>Science </a:t>
            </a:r>
            <a:r>
              <a:rPr sz="1600" spc="-5" dirty="0">
                <a:latin typeface="Verdana"/>
                <a:cs typeface="Verdana"/>
              </a:rPr>
              <a:t>/ World Studies / </a:t>
            </a:r>
            <a:r>
              <a:rPr sz="1600" spc="-15" dirty="0">
                <a:latin typeface="Verdana"/>
                <a:cs typeface="Verdana"/>
              </a:rPr>
              <a:t>Co-op </a:t>
            </a:r>
            <a:r>
              <a:rPr sz="1600" spc="-5" dirty="0">
                <a:latin typeface="Verdana"/>
                <a:cs typeface="Verdana"/>
              </a:rPr>
              <a:t>/</a:t>
            </a:r>
            <a:r>
              <a:rPr sz="1600" spc="28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Guid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220"/>
              </a:spcBef>
              <a:buClr>
                <a:srgbClr val="FFFF00"/>
              </a:buClr>
              <a:buSzPct val="69444"/>
              <a:buFont typeface="Wingdings"/>
              <a:buChar char=""/>
              <a:tabLst>
                <a:tab pos="299085" algn="l"/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Phys Ed </a:t>
            </a:r>
            <a:r>
              <a:rPr sz="1800" dirty="0">
                <a:latin typeface="Verdana"/>
                <a:cs typeface="Verdana"/>
              </a:rPr>
              <a:t>/ Arts / Business / </a:t>
            </a:r>
            <a:r>
              <a:rPr sz="1800" spc="-5" dirty="0">
                <a:latin typeface="Verdana"/>
                <a:cs typeface="Verdana"/>
              </a:rPr>
              <a:t>Co-op </a:t>
            </a:r>
            <a:r>
              <a:rPr sz="1800" dirty="0">
                <a:latin typeface="Verdana"/>
                <a:cs typeface="Verdana"/>
              </a:rPr>
              <a:t>/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French</a:t>
            </a: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215"/>
              </a:spcBef>
              <a:buClr>
                <a:srgbClr val="FFFF00"/>
              </a:buClr>
              <a:buSzPct val="69444"/>
              <a:buFont typeface="Wingdings"/>
              <a:buChar char=""/>
              <a:tabLst>
                <a:tab pos="299085" algn="l"/>
                <a:tab pos="299720" algn="l"/>
              </a:tabLst>
            </a:pPr>
            <a:r>
              <a:rPr sz="1800" dirty="0">
                <a:latin typeface="Verdana"/>
                <a:cs typeface="Verdana"/>
              </a:rPr>
              <a:t>Senior Science / </a:t>
            </a:r>
            <a:r>
              <a:rPr sz="1800" spc="-5" dirty="0">
                <a:latin typeface="Verdana"/>
                <a:cs typeface="Verdana"/>
              </a:rPr>
              <a:t>Technology </a:t>
            </a:r>
            <a:r>
              <a:rPr sz="1800" dirty="0">
                <a:latin typeface="Verdana"/>
                <a:cs typeface="Verdana"/>
              </a:rPr>
              <a:t>/ </a:t>
            </a:r>
            <a:r>
              <a:rPr sz="1800" spc="-10" dirty="0">
                <a:latin typeface="Verdana"/>
                <a:cs typeface="Verdana"/>
              </a:rPr>
              <a:t>Co-op </a:t>
            </a:r>
            <a:r>
              <a:rPr sz="1800" dirty="0">
                <a:latin typeface="Verdana"/>
                <a:cs typeface="Verdana"/>
              </a:rPr>
              <a:t>/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French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1283" y="2081606"/>
            <a:ext cx="2019935" cy="11341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60"/>
              </a:spcBef>
            </a:pPr>
            <a:r>
              <a:rPr sz="2400" dirty="0">
                <a:latin typeface="Comic Sans MS"/>
                <a:cs typeface="Comic Sans MS"/>
              </a:rPr>
              <a:t>+ </a:t>
            </a:r>
            <a:r>
              <a:rPr sz="2400" dirty="0">
                <a:latin typeface="Verdana"/>
                <a:cs typeface="Verdana"/>
              </a:rPr>
              <a:t>40 </a:t>
            </a:r>
            <a:r>
              <a:rPr sz="2400" spc="-5" dirty="0">
                <a:latin typeface="Verdana"/>
                <a:cs typeface="Verdana"/>
              </a:rPr>
              <a:t>hours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  </a:t>
            </a:r>
            <a:r>
              <a:rPr sz="2400" b="1" spc="-5" dirty="0">
                <a:solidFill>
                  <a:srgbClr val="333366"/>
                </a:solidFill>
                <a:latin typeface="Verdana"/>
                <a:cs typeface="Verdana"/>
              </a:rPr>
              <a:t>Community  </a:t>
            </a:r>
            <a:r>
              <a:rPr sz="2400" b="1" spc="-10" dirty="0">
                <a:solidFill>
                  <a:srgbClr val="333366"/>
                </a:solidFill>
                <a:latin typeface="Verdana"/>
                <a:cs typeface="Verdana"/>
              </a:rPr>
              <a:t>Service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1283" y="3739133"/>
            <a:ext cx="2781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+ </a:t>
            </a:r>
            <a:r>
              <a:rPr sz="2400" spc="-10" dirty="0">
                <a:latin typeface="Verdana"/>
                <a:cs typeface="Verdana"/>
              </a:rPr>
              <a:t>Grade </a:t>
            </a:r>
            <a:r>
              <a:rPr sz="2400" dirty="0">
                <a:latin typeface="Verdana"/>
                <a:cs typeface="Verdana"/>
              </a:rPr>
              <a:t>10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EQAO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33366"/>
                </a:solidFill>
                <a:latin typeface="Verdana"/>
                <a:cs typeface="Verdana"/>
              </a:rPr>
              <a:t>Literacy</a:t>
            </a:r>
            <a:r>
              <a:rPr sz="2400" b="1" spc="-10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333366"/>
                </a:solidFill>
                <a:latin typeface="Verdana"/>
                <a:cs typeface="Verdana"/>
              </a:rPr>
              <a:t>Test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069" y="895857"/>
            <a:ext cx="67310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The Course </a:t>
            </a:r>
            <a:r>
              <a:rPr sz="3200" spc="-5" dirty="0"/>
              <a:t>Selection</a:t>
            </a:r>
            <a:r>
              <a:rPr sz="3200" spc="-45" dirty="0"/>
              <a:t> </a:t>
            </a:r>
            <a:r>
              <a:rPr sz="3200" dirty="0"/>
              <a:t>Process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990600" y="1828800"/>
            <a:ext cx="7924799" cy="279627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65"/>
              </a:spcBef>
            </a:pPr>
            <a:r>
              <a:rPr sz="2900" spc="-5" dirty="0">
                <a:latin typeface="Verdana"/>
                <a:cs typeface="Verdana"/>
              </a:rPr>
              <a:t>Review the </a:t>
            </a:r>
            <a:r>
              <a:rPr sz="2900" dirty="0">
                <a:latin typeface="Verdana"/>
                <a:cs typeface="Verdana"/>
              </a:rPr>
              <a:t>courses </a:t>
            </a:r>
            <a:r>
              <a:rPr sz="2900" spc="-5" dirty="0">
                <a:latin typeface="Verdana"/>
                <a:cs typeface="Verdana"/>
              </a:rPr>
              <a:t>offered </a:t>
            </a:r>
            <a:r>
              <a:rPr sz="2900" dirty="0">
                <a:latin typeface="Verdana"/>
                <a:cs typeface="Verdana"/>
              </a:rPr>
              <a:t>for</a:t>
            </a:r>
            <a:r>
              <a:rPr sz="2900" spc="-5" dirty="0">
                <a:latin typeface="Verdana"/>
                <a:cs typeface="Verdana"/>
              </a:rPr>
              <a:t> </a:t>
            </a:r>
            <a:r>
              <a:rPr lang="en-CA" sz="2900" spc="-5" dirty="0">
                <a:latin typeface="Verdana"/>
                <a:cs typeface="Verdana"/>
              </a:rPr>
              <a:t>2024-2025 on myBlueprint.ca/</a:t>
            </a:r>
            <a:r>
              <a:rPr lang="en-CA" sz="2900" spc="-5" dirty="0" err="1">
                <a:latin typeface="Verdana"/>
                <a:cs typeface="Verdana"/>
              </a:rPr>
              <a:t>dpcdsb</a:t>
            </a:r>
            <a:endParaRPr lang="en-CA" sz="2900" spc="-5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865"/>
              </a:spcBef>
            </a:pPr>
            <a:endParaRPr lang="en-CA" sz="2900" spc="-5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865"/>
              </a:spcBef>
            </a:pPr>
            <a:r>
              <a:rPr lang="en-CA" sz="2900" spc="-5" dirty="0">
                <a:latin typeface="Verdana"/>
                <a:cs typeface="Verdana"/>
              </a:rPr>
              <a:t>Courses are due by  </a:t>
            </a:r>
          </a:p>
          <a:p>
            <a:pPr marL="12700" algn="ctr">
              <a:lnSpc>
                <a:spcPct val="100000"/>
              </a:lnSpc>
              <a:spcBef>
                <a:spcPts val="865"/>
              </a:spcBef>
            </a:pPr>
            <a:r>
              <a:rPr lang="en-CA" sz="3600" b="1" u="sng" spc="-5" dirty="0">
                <a:latin typeface="Verdana"/>
                <a:cs typeface="Verdana"/>
              </a:rPr>
              <a:t>January 10</a:t>
            </a:r>
            <a:r>
              <a:rPr lang="en-CA" sz="3600" b="1" u="sng" spc="-5" baseline="30000" dirty="0">
                <a:latin typeface="Verdana"/>
                <a:cs typeface="Verdana"/>
              </a:rPr>
              <a:t>th</a:t>
            </a:r>
            <a:r>
              <a:rPr lang="en-CA" sz="3600" b="1" u="sng" spc="-5" dirty="0">
                <a:latin typeface="Verdana"/>
                <a:cs typeface="Verdana"/>
              </a:rPr>
              <a:t>, 2024 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34200" y="762002"/>
            <a:ext cx="870857" cy="761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043" rIns="0" bIns="0" rtlCol="0">
            <a:spAutoFit/>
          </a:bodyPr>
          <a:lstStyle/>
          <a:p>
            <a:pPr marL="29146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Access </a:t>
            </a:r>
            <a:r>
              <a:rPr spc="-5" dirty="0"/>
              <a:t>to </a:t>
            </a:r>
            <a:r>
              <a:rPr spc="-10" dirty="0"/>
              <a:t>myBlueprint </a:t>
            </a:r>
            <a:r>
              <a:rPr spc="-5" dirty="0"/>
              <a:t>is through</a:t>
            </a:r>
            <a:r>
              <a:rPr spc="55" dirty="0"/>
              <a:t> </a:t>
            </a:r>
            <a:r>
              <a:rPr spc="-10" dirty="0"/>
              <a:t>BYOD</a:t>
            </a:r>
          </a:p>
          <a:p>
            <a:pPr marL="291465" algn="ctr">
              <a:lnSpc>
                <a:spcPct val="100000"/>
              </a:lnSpc>
            </a:pPr>
            <a:r>
              <a:rPr i="1" spc="-5" dirty="0">
                <a:latin typeface="Verdana"/>
                <a:cs typeface="Verdana"/>
              </a:rPr>
              <a:t>You MUST </a:t>
            </a:r>
            <a:r>
              <a:rPr i="1" spc="-10" dirty="0">
                <a:latin typeface="Verdana"/>
                <a:cs typeface="Verdana"/>
              </a:rPr>
              <a:t>use</a:t>
            </a:r>
            <a:r>
              <a:rPr i="1" spc="-15" dirty="0">
                <a:latin typeface="Verdana"/>
                <a:cs typeface="Verdana"/>
              </a:rPr>
              <a:t> </a:t>
            </a:r>
            <a:r>
              <a:rPr i="1" spc="-5" dirty="0">
                <a:latin typeface="Verdana"/>
                <a:cs typeface="Verdana"/>
              </a:rPr>
              <a:t>CHROME!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629D9D-0FA2-9F49-91F7-7B83879FE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0497"/>
            <a:ext cx="8077200" cy="31978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9069" y="531063"/>
            <a:ext cx="69634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3366"/>
                </a:solidFill>
                <a:latin typeface="Verdana"/>
                <a:cs typeface="Verdana"/>
              </a:rPr>
              <a:t>Plan Your Courses</a:t>
            </a:r>
            <a:r>
              <a:rPr sz="2800" b="1" spc="50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333366"/>
                </a:solidFill>
                <a:latin typeface="Verdana"/>
                <a:cs typeface="Verdana"/>
              </a:rPr>
              <a:t>Using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333366"/>
                </a:solidFill>
                <a:latin typeface="Verdana"/>
                <a:cs typeface="Verdana"/>
              </a:rPr>
              <a:t>myBlueprint’s </a:t>
            </a:r>
            <a:r>
              <a:rPr sz="2800" b="1" spc="-10" dirty="0">
                <a:solidFill>
                  <a:srgbClr val="333366"/>
                </a:solidFill>
                <a:latin typeface="Verdana"/>
                <a:cs typeface="Verdana"/>
              </a:rPr>
              <a:t>High School</a:t>
            </a:r>
            <a:r>
              <a:rPr sz="2800" b="1" spc="125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333366"/>
                </a:solidFill>
                <a:latin typeface="Verdana"/>
                <a:cs typeface="Verdana"/>
              </a:rPr>
              <a:t>Planner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2855" y="1941576"/>
            <a:ext cx="7848600" cy="3529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" y="2924555"/>
            <a:ext cx="1624965" cy="576580"/>
          </a:xfrm>
          <a:custGeom>
            <a:avLst/>
            <a:gdLst/>
            <a:ahLst/>
            <a:cxnLst/>
            <a:rect l="l" t="t" r="r" b="b"/>
            <a:pathLst>
              <a:path w="1624964" h="576579">
                <a:moveTo>
                  <a:pt x="0" y="288036"/>
                </a:moveTo>
                <a:lnTo>
                  <a:pt x="10631" y="241302"/>
                </a:lnTo>
                <a:lnTo>
                  <a:pt x="41411" y="196973"/>
                </a:lnTo>
                <a:lnTo>
                  <a:pt x="90666" y="155643"/>
                </a:lnTo>
                <a:lnTo>
                  <a:pt x="156725" y="117902"/>
                </a:lnTo>
                <a:lnTo>
                  <a:pt x="195533" y="100563"/>
                </a:lnTo>
                <a:lnTo>
                  <a:pt x="237915" y="84343"/>
                </a:lnTo>
                <a:lnTo>
                  <a:pt x="283661" y="69317"/>
                </a:lnTo>
                <a:lnTo>
                  <a:pt x="332563" y="55558"/>
                </a:lnTo>
                <a:lnTo>
                  <a:pt x="384411" y="43141"/>
                </a:lnTo>
                <a:lnTo>
                  <a:pt x="438997" y="32140"/>
                </a:lnTo>
                <a:lnTo>
                  <a:pt x="496112" y="22627"/>
                </a:lnTo>
                <a:lnTo>
                  <a:pt x="555545" y="14679"/>
                </a:lnTo>
                <a:lnTo>
                  <a:pt x="617089" y="8368"/>
                </a:lnTo>
                <a:lnTo>
                  <a:pt x="680534" y="3768"/>
                </a:lnTo>
                <a:lnTo>
                  <a:pt x="745671" y="954"/>
                </a:lnTo>
                <a:lnTo>
                  <a:pt x="812291" y="0"/>
                </a:lnTo>
                <a:lnTo>
                  <a:pt x="878905" y="954"/>
                </a:lnTo>
                <a:lnTo>
                  <a:pt x="944037" y="3768"/>
                </a:lnTo>
                <a:lnTo>
                  <a:pt x="1007478" y="8368"/>
                </a:lnTo>
                <a:lnTo>
                  <a:pt x="1069018" y="14679"/>
                </a:lnTo>
                <a:lnTo>
                  <a:pt x="1128450" y="22627"/>
                </a:lnTo>
                <a:lnTo>
                  <a:pt x="1185563" y="32140"/>
                </a:lnTo>
                <a:lnTo>
                  <a:pt x="1240149" y="43141"/>
                </a:lnTo>
                <a:lnTo>
                  <a:pt x="1291998" y="55558"/>
                </a:lnTo>
                <a:lnTo>
                  <a:pt x="1340901" y="69317"/>
                </a:lnTo>
                <a:lnTo>
                  <a:pt x="1386649" y="84343"/>
                </a:lnTo>
                <a:lnTo>
                  <a:pt x="1429033" y="100563"/>
                </a:lnTo>
                <a:lnTo>
                  <a:pt x="1467843" y="117902"/>
                </a:lnTo>
                <a:lnTo>
                  <a:pt x="1502871" y="136287"/>
                </a:lnTo>
                <a:lnTo>
                  <a:pt x="1560742" y="175896"/>
                </a:lnTo>
                <a:lnTo>
                  <a:pt x="1600973" y="218800"/>
                </a:lnTo>
                <a:lnTo>
                  <a:pt x="1621890" y="264405"/>
                </a:lnTo>
                <a:lnTo>
                  <a:pt x="1624584" y="288036"/>
                </a:lnTo>
                <a:lnTo>
                  <a:pt x="1621890" y="311666"/>
                </a:lnTo>
                <a:lnTo>
                  <a:pt x="1600973" y="357271"/>
                </a:lnTo>
                <a:lnTo>
                  <a:pt x="1560742" y="400175"/>
                </a:lnTo>
                <a:lnTo>
                  <a:pt x="1502871" y="439784"/>
                </a:lnTo>
                <a:lnTo>
                  <a:pt x="1467843" y="458169"/>
                </a:lnTo>
                <a:lnTo>
                  <a:pt x="1429033" y="475508"/>
                </a:lnTo>
                <a:lnTo>
                  <a:pt x="1386649" y="491728"/>
                </a:lnTo>
                <a:lnTo>
                  <a:pt x="1340901" y="506754"/>
                </a:lnTo>
                <a:lnTo>
                  <a:pt x="1291998" y="520513"/>
                </a:lnTo>
                <a:lnTo>
                  <a:pt x="1240149" y="532930"/>
                </a:lnTo>
                <a:lnTo>
                  <a:pt x="1185563" y="543931"/>
                </a:lnTo>
                <a:lnTo>
                  <a:pt x="1128450" y="553444"/>
                </a:lnTo>
                <a:lnTo>
                  <a:pt x="1069018" y="561392"/>
                </a:lnTo>
                <a:lnTo>
                  <a:pt x="1007478" y="567703"/>
                </a:lnTo>
                <a:lnTo>
                  <a:pt x="944037" y="572303"/>
                </a:lnTo>
                <a:lnTo>
                  <a:pt x="878905" y="575117"/>
                </a:lnTo>
                <a:lnTo>
                  <a:pt x="812291" y="576072"/>
                </a:lnTo>
                <a:lnTo>
                  <a:pt x="745671" y="575117"/>
                </a:lnTo>
                <a:lnTo>
                  <a:pt x="680534" y="572303"/>
                </a:lnTo>
                <a:lnTo>
                  <a:pt x="617089" y="567703"/>
                </a:lnTo>
                <a:lnTo>
                  <a:pt x="555545" y="561392"/>
                </a:lnTo>
                <a:lnTo>
                  <a:pt x="496112" y="553444"/>
                </a:lnTo>
                <a:lnTo>
                  <a:pt x="438997" y="543931"/>
                </a:lnTo>
                <a:lnTo>
                  <a:pt x="384411" y="532930"/>
                </a:lnTo>
                <a:lnTo>
                  <a:pt x="332563" y="520513"/>
                </a:lnTo>
                <a:lnTo>
                  <a:pt x="283661" y="506754"/>
                </a:lnTo>
                <a:lnTo>
                  <a:pt x="237915" y="491728"/>
                </a:lnTo>
                <a:lnTo>
                  <a:pt x="195533" y="475508"/>
                </a:lnTo>
                <a:lnTo>
                  <a:pt x="156725" y="458169"/>
                </a:lnTo>
                <a:lnTo>
                  <a:pt x="121700" y="439784"/>
                </a:lnTo>
                <a:lnTo>
                  <a:pt x="63834" y="400175"/>
                </a:lnTo>
                <a:lnTo>
                  <a:pt x="23607" y="357271"/>
                </a:lnTo>
                <a:lnTo>
                  <a:pt x="2692" y="311666"/>
                </a:lnTo>
                <a:lnTo>
                  <a:pt x="0" y="288036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6600" y="1746504"/>
            <a:ext cx="4751832" cy="4623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9069" y="834897"/>
            <a:ext cx="6457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Course </a:t>
            </a:r>
            <a:r>
              <a:rPr sz="3600" spc="-5" dirty="0"/>
              <a:t>Selection</a:t>
            </a:r>
            <a:r>
              <a:rPr sz="3600" spc="-125" dirty="0"/>
              <a:t> </a:t>
            </a:r>
            <a:r>
              <a:rPr sz="3600" dirty="0"/>
              <a:t>Process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317212" y="2382104"/>
            <a:ext cx="2821305" cy="2593975"/>
          </a:xfrm>
          <a:custGeom>
            <a:avLst/>
            <a:gdLst/>
            <a:ahLst/>
            <a:cxnLst/>
            <a:rect l="l" t="t" r="r" b="b"/>
            <a:pathLst>
              <a:path w="2821305" h="2593975">
                <a:moveTo>
                  <a:pt x="1809317" y="2347630"/>
                </a:moveTo>
                <a:lnTo>
                  <a:pt x="1077120" y="2347630"/>
                </a:lnTo>
                <a:lnTo>
                  <a:pt x="1103041" y="2391491"/>
                </a:lnTo>
                <a:lnTo>
                  <a:pt x="1132090" y="2431695"/>
                </a:lnTo>
                <a:lnTo>
                  <a:pt x="1164021" y="2468008"/>
                </a:lnTo>
                <a:lnTo>
                  <a:pt x="1198587" y="2500192"/>
                </a:lnTo>
                <a:lnTo>
                  <a:pt x="1235540" y="2528014"/>
                </a:lnTo>
                <a:lnTo>
                  <a:pt x="1274636" y="2551237"/>
                </a:lnTo>
                <a:lnTo>
                  <a:pt x="1315626" y="2569626"/>
                </a:lnTo>
                <a:lnTo>
                  <a:pt x="1356804" y="2582638"/>
                </a:lnTo>
                <a:lnTo>
                  <a:pt x="1398024" y="2590538"/>
                </a:lnTo>
                <a:lnTo>
                  <a:pt x="1439055" y="2593478"/>
                </a:lnTo>
                <a:lnTo>
                  <a:pt x="1479666" y="2591614"/>
                </a:lnTo>
                <a:lnTo>
                  <a:pt x="1519629" y="2585101"/>
                </a:lnTo>
                <a:lnTo>
                  <a:pt x="1558713" y="2574093"/>
                </a:lnTo>
                <a:lnTo>
                  <a:pt x="1596687" y="2558744"/>
                </a:lnTo>
                <a:lnTo>
                  <a:pt x="1633322" y="2539210"/>
                </a:lnTo>
                <a:lnTo>
                  <a:pt x="1668386" y="2515645"/>
                </a:lnTo>
                <a:lnTo>
                  <a:pt x="1701651" y="2488204"/>
                </a:lnTo>
                <a:lnTo>
                  <a:pt x="1732886" y="2457040"/>
                </a:lnTo>
                <a:lnTo>
                  <a:pt x="1761861" y="2422310"/>
                </a:lnTo>
                <a:lnTo>
                  <a:pt x="1788345" y="2384167"/>
                </a:lnTo>
                <a:lnTo>
                  <a:pt x="1809317" y="2347630"/>
                </a:lnTo>
                <a:close/>
              </a:path>
              <a:path w="2821305" h="2593975">
                <a:moveTo>
                  <a:pt x="2342001" y="2120046"/>
                </a:moveTo>
                <a:lnTo>
                  <a:pt x="380715" y="2120046"/>
                </a:lnTo>
                <a:lnTo>
                  <a:pt x="382455" y="2123856"/>
                </a:lnTo>
                <a:lnTo>
                  <a:pt x="410006" y="2176938"/>
                </a:lnTo>
                <a:lnTo>
                  <a:pt x="436528" y="2219096"/>
                </a:lnTo>
                <a:lnTo>
                  <a:pt x="465397" y="2257758"/>
                </a:lnTo>
                <a:lnTo>
                  <a:pt x="496404" y="2292857"/>
                </a:lnTo>
                <a:lnTo>
                  <a:pt x="529342" y="2324329"/>
                </a:lnTo>
                <a:lnTo>
                  <a:pt x="564004" y="2352108"/>
                </a:lnTo>
                <a:lnTo>
                  <a:pt x="600183" y="2376131"/>
                </a:lnTo>
                <a:lnTo>
                  <a:pt x="637670" y="2396331"/>
                </a:lnTo>
                <a:lnTo>
                  <a:pt x="676259" y="2412643"/>
                </a:lnTo>
                <a:lnTo>
                  <a:pt x="715743" y="2425003"/>
                </a:lnTo>
                <a:lnTo>
                  <a:pt x="755913" y="2433345"/>
                </a:lnTo>
                <a:lnTo>
                  <a:pt x="796563" y="2437604"/>
                </a:lnTo>
                <a:lnTo>
                  <a:pt x="837485" y="2437715"/>
                </a:lnTo>
                <a:lnTo>
                  <a:pt x="878472" y="2433613"/>
                </a:lnTo>
                <a:lnTo>
                  <a:pt x="919317" y="2425233"/>
                </a:lnTo>
                <a:lnTo>
                  <a:pt x="959811" y="2412510"/>
                </a:lnTo>
                <a:lnTo>
                  <a:pt x="999748" y="2395378"/>
                </a:lnTo>
                <a:lnTo>
                  <a:pt x="1038920" y="2373773"/>
                </a:lnTo>
                <a:lnTo>
                  <a:pt x="1077120" y="2347630"/>
                </a:lnTo>
                <a:lnTo>
                  <a:pt x="1809317" y="2347630"/>
                </a:lnTo>
                <a:lnTo>
                  <a:pt x="1812108" y="2342766"/>
                </a:lnTo>
                <a:lnTo>
                  <a:pt x="1832921" y="2298262"/>
                </a:lnTo>
                <a:lnTo>
                  <a:pt x="1850553" y="2250810"/>
                </a:lnTo>
                <a:lnTo>
                  <a:pt x="1864774" y="2200564"/>
                </a:lnTo>
                <a:lnTo>
                  <a:pt x="2263675" y="2200564"/>
                </a:lnTo>
                <a:lnTo>
                  <a:pt x="2284942" y="2183391"/>
                </a:lnTo>
                <a:lnTo>
                  <a:pt x="2315106" y="2153155"/>
                </a:lnTo>
                <a:lnTo>
                  <a:pt x="2342001" y="2120046"/>
                </a:lnTo>
                <a:close/>
              </a:path>
              <a:path w="2821305" h="2593975">
                <a:moveTo>
                  <a:pt x="2263675" y="2200564"/>
                </a:moveTo>
                <a:lnTo>
                  <a:pt x="1864774" y="2200564"/>
                </a:lnTo>
                <a:lnTo>
                  <a:pt x="1910639" y="2231115"/>
                </a:lnTo>
                <a:lnTo>
                  <a:pt x="1959182" y="2253427"/>
                </a:lnTo>
                <a:lnTo>
                  <a:pt x="2009703" y="2267215"/>
                </a:lnTo>
                <a:lnTo>
                  <a:pt x="2061497" y="2272192"/>
                </a:lnTo>
                <a:lnTo>
                  <a:pt x="2102632" y="2269846"/>
                </a:lnTo>
                <a:lnTo>
                  <a:pt x="2142518" y="2262138"/>
                </a:lnTo>
                <a:lnTo>
                  <a:pt x="2180925" y="2249353"/>
                </a:lnTo>
                <a:lnTo>
                  <a:pt x="2217619" y="2231776"/>
                </a:lnTo>
                <a:lnTo>
                  <a:pt x="2252368" y="2209693"/>
                </a:lnTo>
                <a:lnTo>
                  <a:pt x="2263675" y="2200564"/>
                </a:lnTo>
                <a:close/>
              </a:path>
              <a:path w="2821305" h="2593975">
                <a:moveTo>
                  <a:pt x="682460" y="228203"/>
                </a:moveTo>
                <a:lnTo>
                  <a:pt x="633560" y="233080"/>
                </a:lnTo>
                <a:lnTo>
                  <a:pt x="591796" y="242735"/>
                </a:lnTo>
                <a:lnTo>
                  <a:pt x="551690" y="257050"/>
                </a:lnTo>
                <a:lnTo>
                  <a:pt x="513399" y="275765"/>
                </a:lnTo>
                <a:lnTo>
                  <a:pt x="477082" y="298618"/>
                </a:lnTo>
                <a:lnTo>
                  <a:pt x="442897" y="325350"/>
                </a:lnTo>
                <a:lnTo>
                  <a:pt x="411001" y="355699"/>
                </a:lnTo>
                <a:lnTo>
                  <a:pt x="381553" y="389407"/>
                </a:lnTo>
                <a:lnTo>
                  <a:pt x="354710" y="426211"/>
                </a:lnTo>
                <a:lnTo>
                  <a:pt x="330631" y="465852"/>
                </a:lnTo>
                <a:lnTo>
                  <a:pt x="309474" y="508070"/>
                </a:lnTo>
                <a:lnTo>
                  <a:pt x="291397" y="552603"/>
                </a:lnTo>
                <a:lnTo>
                  <a:pt x="276558" y="599192"/>
                </a:lnTo>
                <a:lnTo>
                  <a:pt x="265114" y="647576"/>
                </a:lnTo>
                <a:lnTo>
                  <a:pt x="257224" y="697495"/>
                </a:lnTo>
                <a:lnTo>
                  <a:pt x="253046" y="748688"/>
                </a:lnTo>
                <a:lnTo>
                  <a:pt x="252738" y="800895"/>
                </a:lnTo>
                <a:lnTo>
                  <a:pt x="256459" y="853856"/>
                </a:lnTo>
                <a:lnTo>
                  <a:pt x="254084" y="861857"/>
                </a:lnTo>
                <a:lnTo>
                  <a:pt x="210100" y="872040"/>
                </a:lnTo>
                <a:lnTo>
                  <a:pt x="168432" y="890535"/>
                </a:lnTo>
                <a:lnTo>
                  <a:pt x="129763" y="916784"/>
                </a:lnTo>
                <a:lnTo>
                  <a:pt x="94778" y="950230"/>
                </a:lnTo>
                <a:lnTo>
                  <a:pt x="64159" y="990315"/>
                </a:lnTo>
                <a:lnTo>
                  <a:pt x="38590" y="1036482"/>
                </a:lnTo>
                <a:lnTo>
                  <a:pt x="20075" y="1083937"/>
                </a:lnTo>
                <a:lnTo>
                  <a:pt x="7577" y="1133042"/>
                </a:lnTo>
                <a:lnTo>
                  <a:pt x="937" y="1183043"/>
                </a:lnTo>
                <a:lnTo>
                  <a:pt x="0" y="1233184"/>
                </a:lnTo>
                <a:lnTo>
                  <a:pt x="4607" y="1282711"/>
                </a:lnTo>
                <a:lnTo>
                  <a:pt x="14604" y="1330867"/>
                </a:lnTo>
                <a:lnTo>
                  <a:pt x="29832" y="1376898"/>
                </a:lnTo>
                <a:lnTo>
                  <a:pt x="50135" y="1420049"/>
                </a:lnTo>
                <a:lnTo>
                  <a:pt x="75356" y="1459565"/>
                </a:lnTo>
                <a:lnTo>
                  <a:pt x="105337" y="1494690"/>
                </a:lnTo>
                <a:lnTo>
                  <a:pt x="139923" y="1524670"/>
                </a:lnTo>
                <a:lnTo>
                  <a:pt x="113842" y="1565001"/>
                </a:lnTo>
                <a:lnTo>
                  <a:pt x="92934" y="1609157"/>
                </a:lnTo>
                <a:lnTo>
                  <a:pt x="77403" y="1656369"/>
                </a:lnTo>
                <a:lnTo>
                  <a:pt x="67452" y="1705866"/>
                </a:lnTo>
                <a:lnTo>
                  <a:pt x="63286" y="1756880"/>
                </a:lnTo>
                <a:lnTo>
                  <a:pt x="65108" y="1808642"/>
                </a:lnTo>
                <a:lnTo>
                  <a:pt x="73067" y="1860320"/>
                </a:lnTo>
                <a:lnTo>
                  <a:pt x="86638" y="1908772"/>
                </a:lnTo>
                <a:lnTo>
                  <a:pt x="105332" y="1953513"/>
                </a:lnTo>
                <a:lnTo>
                  <a:pt x="128661" y="1994063"/>
                </a:lnTo>
                <a:lnTo>
                  <a:pt x="156137" y="2029938"/>
                </a:lnTo>
                <a:lnTo>
                  <a:pt x="187270" y="2060658"/>
                </a:lnTo>
                <a:lnTo>
                  <a:pt x="221573" y="2085740"/>
                </a:lnTo>
                <a:lnTo>
                  <a:pt x="258557" y="2104701"/>
                </a:lnTo>
                <a:lnTo>
                  <a:pt x="297735" y="2117061"/>
                </a:lnTo>
                <a:lnTo>
                  <a:pt x="338617" y="2122336"/>
                </a:lnTo>
                <a:lnTo>
                  <a:pt x="380715" y="2120046"/>
                </a:lnTo>
                <a:lnTo>
                  <a:pt x="2342001" y="2120046"/>
                </a:lnTo>
                <a:lnTo>
                  <a:pt x="2367281" y="2082024"/>
                </a:lnTo>
                <a:lnTo>
                  <a:pt x="2388828" y="2041701"/>
                </a:lnTo>
                <a:lnTo>
                  <a:pt x="2407037" y="1998587"/>
                </a:lnTo>
                <a:lnTo>
                  <a:pt x="2421677" y="1952968"/>
                </a:lnTo>
                <a:lnTo>
                  <a:pt x="2432516" y="1905131"/>
                </a:lnTo>
                <a:lnTo>
                  <a:pt x="2439322" y="1855360"/>
                </a:lnTo>
                <a:lnTo>
                  <a:pt x="2441862" y="1803943"/>
                </a:lnTo>
                <a:lnTo>
                  <a:pt x="2486443" y="1793012"/>
                </a:lnTo>
                <a:lnTo>
                  <a:pt x="2529738" y="1776486"/>
                </a:lnTo>
                <a:lnTo>
                  <a:pt x="2571405" y="1754528"/>
                </a:lnTo>
                <a:lnTo>
                  <a:pt x="2611103" y="1727304"/>
                </a:lnTo>
                <a:lnTo>
                  <a:pt x="2648491" y="1694977"/>
                </a:lnTo>
                <a:lnTo>
                  <a:pt x="2679289" y="1662520"/>
                </a:lnTo>
                <a:lnTo>
                  <a:pt x="2707150" y="1627350"/>
                </a:lnTo>
                <a:lnTo>
                  <a:pt x="2732043" y="1589741"/>
                </a:lnTo>
                <a:lnTo>
                  <a:pt x="2753941" y="1549968"/>
                </a:lnTo>
                <a:lnTo>
                  <a:pt x="2772814" y="1508303"/>
                </a:lnTo>
                <a:lnTo>
                  <a:pt x="2788633" y="1465022"/>
                </a:lnTo>
                <a:lnTo>
                  <a:pt x="2801370" y="1420398"/>
                </a:lnTo>
                <a:lnTo>
                  <a:pt x="2810995" y="1374704"/>
                </a:lnTo>
                <a:lnTo>
                  <a:pt x="2817480" y="1328216"/>
                </a:lnTo>
                <a:lnTo>
                  <a:pt x="2820796" y="1281207"/>
                </a:lnTo>
                <a:lnTo>
                  <a:pt x="2820864" y="1233184"/>
                </a:lnTo>
                <a:lnTo>
                  <a:pt x="2817805" y="1186723"/>
                </a:lnTo>
                <a:lnTo>
                  <a:pt x="2811441" y="1139795"/>
                </a:lnTo>
                <a:lnTo>
                  <a:pt x="2801792" y="1093442"/>
                </a:lnTo>
                <a:lnTo>
                  <a:pt x="2788829" y="1047938"/>
                </a:lnTo>
                <a:lnTo>
                  <a:pt x="2772524" y="1003557"/>
                </a:lnTo>
                <a:lnTo>
                  <a:pt x="2752847" y="960573"/>
                </a:lnTo>
                <a:lnTo>
                  <a:pt x="2729771" y="919261"/>
                </a:lnTo>
                <a:lnTo>
                  <a:pt x="2734396" y="905166"/>
                </a:lnTo>
                <a:lnTo>
                  <a:pt x="2745773" y="861857"/>
                </a:lnTo>
                <a:lnTo>
                  <a:pt x="2754162" y="811981"/>
                </a:lnTo>
                <a:lnTo>
                  <a:pt x="2757844" y="762283"/>
                </a:lnTo>
                <a:lnTo>
                  <a:pt x="2757001" y="713164"/>
                </a:lnTo>
                <a:lnTo>
                  <a:pt x="2751818" y="665027"/>
                </a:lnTo>
                <a:lnTo>
                  <a:pt x="2742477" y="618274"/>
                </a:lnTo>
                <a:lnTo>
                  <a:pt x="2729161" y="573307"/>
                </a:lnTo>
                <a:lnTo>
                  <a:pt x="2712054" y="530529"/>
                </a:lnTo>
                <a:lnTo>
                  <a:pt x="2691340" y="490343"/>
                </a:lnTo>
                <a:lnTo>
                  <a:pt x="2667201" y="453149"/>
                </a:lnTo>
                <a:lnTo>
                  <a:pt x="2639820" y="419352"/>
                </a:lnTo>
                <a:lnTo>
                  <a:pt x="2609382" y="389353"/>
                </a:lnTo>
                <a:lnTo>
                  <a:pt x="2576069" y="363555"/>
                </a:lnTo>
                <a:lnTo>
                  <a:pt x="2540065" y="342360"/>
                </a:lnTo>
                <a:lnTo>
                  <a:pt x="2501552" y="326171"/>
                </a:lnTo>
                <a:lnTo>
                  <a:pt x="2496995" y="303692"/>
                </a:lnTo>
                <a:lnTo>
                  <a:pt x="915601" y="303692"/>
                </a:lnTo>
                <a:lnTo>
                  <a:pt x="871960" y="275654"/>
                </a:lnTo>
                <a:lnTo>
                  <a:pt x="826384" y="253973"/>
                </a:lnTo>
                <a:lnTo>
                  <a:pt x="779314" y="238763"/>
                </a:lnTo>
                <a:lnTo>
                  <a:pt x="731193" y="230135"/>
                </a:lnTo>
                <a:lnTo>
                  <a:pt x="682460" y="228203"/>
                </a:lnTo>
                <a:close/>
              </a:path>
              <a:path w="2821305" h="2593975">
                <a:moveTo>
                  <a:pt x="1222448" y="72090"/>
                </a:moveTo>
                <a:lnTo>
                  <a:pt x="1181238" y="75264"/>
                </a:lnTo>
                <a:lnTo>
                  <a:pt x="1140780" y="84471"/>
                </a:lnTo>
                <a:lnTo>
                  <a:pt x="1101513" y="99542"/>
                </a:lnTo>
                <a:lnTo>
                  <a:pt x="1063878" y="120310"/>
                </a:lnTo>
                <a:lnTo>
                  <a:pt x="1028315" y="146606"/>
                </a:lnTo>
                <a:lnTo>
                  <a:pt x="995265" y="178260"/>
                </a:lnTo>
                <a:lnTo>
                  <a:pt x="965170" y="215105"/>
                </a:lnTo>
                <a:lnTo>
                  <a:pt x="938430" y="257050"/>
                </a:lnTo>
                <a:lnTo>
                  <a:pt x="915601" y="303692"/>
                </a:lnTo>
                <a:lnTo>
                  <a:pt x="2496995" y="303692"/>
                </a:lnTo>
                <a:lnTo>
                  <a:pt x="2490784" y="273049"/>
                </a:lnTo>
                <a:lnTo>
                  <a:pt x="2474390" y="222640"/>
                </a:lnTo>
                <a:lnTo>
                  <a:pt x="2462796" y="197520"/>
                </a:lnTo>
                <a:lnTo>
                  <a:pt x="1466883" y="197520"/>
                </a:lnTo>
                <a:lnTo>
                  <a:pt x="1448295" y="176193"/>
                </a:lnTo>
                <a:lnTo>
                  <a:pt x="1407786" y="138923"/>
                </a:lnTo>
                <a:lnTo>
                  <a:pt x="1346176" y="100453"/>
                </a:lnTo>
                <a:lnTo>
                  <a:pt x="1305357" y="84516"/>
                </a:lnTo>
                <a:lnTo>
                  <a:pt x="1263968" y="75118"/>
                </a:lnTo>
                <a:lnTo>
                  <a:pt x="1222448" y="72090"/>
                </a:lnTo>
                <a:close/>
              </a:path>
              <a:path w="2821305" h="2593975">
                <a:moveTo>
                  <a:pt x="1729531" y="0"/>
                </a:moveTo>
                <a:lnTo>
                  <a:pt x="1689537" y="2177"/>
                </a:lnTo>
                <a:lnTo>
                  <a:pt x="1650405" y="11282"/>
                </a:lnTo>
                <a:lnTo>
                  <a:pt x="1612728" y="27066"/>
                </a:lnTo>
                <a:lnTo>
                  <a:pt x="1577098" y="49282"/>
                </a:lnTo>
                <a:lnTo>
                  <a:pt x="1544106" y="77682"/>
                </a:lnTo>
                <a:lnTo>
                  <a:pt x="1514345" y="112020"/>
                </a:lnTo>
                <a:lnTo>
                  <a:pt x="1488407" y="152049"/>
                </a:lnTo>
                <a:lnTo>
                  <a:pt x="1466883" y="197520"/>
                </a:lnTo>
                <a:lnTo>
                  <a:pt x="2462796" y="197520"/>
                </a:lnTo>
                <a:lnTo>
                  <a:pt x="2452686" y="175615"/>
                </a:lnTo>
                <a:lnTo>
                  <a:pt x="2430790" y="140370"/>
                </a:lnTo>
                <a:lnTo>
                  <a:pt x="1948086" y="140370"/>
                </a:lnTo>
                <a:lnTo>
                  <a:pt x="1926889" y="109455"/>
                </a:lnTo>
                <a:lnTo>
                  <a:pt x="1876970" y="57770"/>
                </a:lnTo>
                <a:lnTo>
                  <a:pt x="1809741" y="17413"/>
                </a:lnTo>
                <a:lnTo>
                  <a:pt x="1769797" y="4996"/>
                </a:lnTo>
                <a:lnTo>
                  <a:pt x="1729531" y="0"/>
                </a:lnTo>
                <a:close/>
              </a:path>
              <a:path w="2821305" h="2593975">
                <a:moveTo>
                  <a:pt x="2204218" y="904"/>
                </a:moveTo>
                <a:lnTo>
                  <a:pt x="2163684" y="1844"/>
                </a:lnTo>
                <a:lnTo>
                  <a:pt x="2123576" y="9204"/>
                </a:lnTo>
                <a:lnTo>
                  <a:pt x="2084427" y="22927"/>
                </a:lnTo>
                <a:lnTo>
                  <a:pt x="2046771" y="42961"/>
                </a:lnTo>
                <a:lnTo>
                  <a:pt x="2011140" y="69248"/>
                </a:lnTo>
                <a:lnTo>
                  <a:pt x="1978067" y="101736"/>
                </a:lnTo>
                <a:lnTo>
                  <a:pt x="1948086" y="140370"/>
                </a:lnTo>
                <a:lnTo>
                  <a:pt x="2430790" y="140370"/>
                </a:lnTo>
                <a:lnTo>
                  <a:pt x="2394618" y="94396"/>
                </a:lnTo>
                <a:lnTo>
                  <a:pt x="2359951" y="62422"/>
                </a:lnTo>
                <a:lnTo>
                  <a:pt x="2323045" y="37141"/>
                </a:lnTo>
                <a:lnTo>
                  <a:pt x="2284431" y="18497"/>
                </a:lnTo>
                <a:lnTo>
                  <a:pt x="2244645" y="6436"/>
                </a:lnTo>
                <a:lnTo>
                  <a:pt x="2204218" y="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7212" y="2382104"/>
            <a:ext cx="2821305" cy="2593975"/>
          </a:xfrm>
          <a:custGeom>
            <a:avLst/>
            <a:gdLst/>
            <a:ahLst/>
            <a:cxnLst/>
            <a:rect l="l" t="t" r="r" b="b"/>
            <a:pathLst>
              <a:path w="2821305" h="2593975">
                <a:moveTo>
                  <a:pt x="256459" y="853856"/>
                </a:moveTo>
                <a:lnTo>
                  <a:pt x="252738" y="800895"/>
                </a:lnTo>
                <a:lnTo>
                  <a:pt x="253046" y="748688"/>
                </a:lnTo>
                <a:lnTo>
                  <a:pt x="257224" y="697495"/>
                </a:lnTo>
                <a:lnTo>
                  <a:pt x="265114" y="647576"/>
                </a:lnTo>
                <a:lnTo>
                  <a:pt x="276558" y="599192"/>
                </a:lnTo>
                <a:lnTo>
                  <a:pt x="291397" y="552603"/>
                </a:lnTo>
                <a:lnTo>
                  <a:pt x="309474" y="508070"/>
                </a:lnTo>
                <a:lnTo>
                  <a:pt x="330631" y="465852"/>
                </a:lnTo>
                <a:lnTo>
                  <a:pt x="354710" y="426211"/>
                </a:lnTo>
                <a:lnTo>
                  <a:pt x="381553" y="389407"/>
                </a:lnTo>
                <a:lnTo>
                  <a:pt x="411001" y="355699"/>
                </a:lnTo>
                <a:lnTo>
                  <a:pt x="442897" y="325350"/>
                </a:lnTo>
                <a:lnTo>
                  <a:pt x="477082" y="298618"/>
                </a:lnTo>
                <a:lnTo>
                  <a:pt x="513399" y="275765"/>
                </a:lnTo>
                <a:lnTo>
                  <a:pt x="551690" y="257050"/>
                </a:lnTo>
                <a:lnTo>
                  <a:pt x="591796" y="242735"/>
                </a:lnTo>
                <a:lnTo>
                  <a:pt x="633560" y="233080"/>
                </a:lnTo>
                <a:lnTo>
                  <a:pt x="682460" y="228203"/>
                </a:lnTo>
                <a:lnTo>
                  <a:pt x="731193" y="230135"/>
                </a:lnTo>
                <a:lnTo>
                  <a:pt x="779314" y="238763"/>
                </a:lnTo>
                <a:lnTo>
                  <a:pt x="826384" y="253973"/>
                </a:lnTo>
                <a:lnTo>
                  <a:pt x="871960" y="275654"/>
                </a:lnTo>
                <a:lnTo>
                  <a:pt x="915601" y="303692"/>
                </a:lnTo>
                <a:lnTo>
                  <a:pt x="938468" y="256972"/>
                </a:lnTo>
                <a:lnTo>
                  <a:pt x="965170" y="215105"/>
                </a:lnTo>
                <a:lnTo>
                  <a:pt x="995265" y="178260"/>
                </a:lnTo>
                <a:lnTo>
                  <a:pt x="1028315" y="146606"/>
                </a:lnTo>
                <a:lnTo>
                  <a:pt x="1063878" y="120310"/>
                </a:lnTo>
                <a:lnTo>
                  <a:pt x="1101513" y="99542"/>
                </a:lnTo>
                <a:lnTo>
                  <a:pt x="1140780" y="84471"/>
                </a:lnTo>
                <a:lnTo>
                  <a:pt x="1181238" y="75264"/>
                </a:lnTo>
                <a:lnTo>
                  <a:pt x="1222448" y="72090"/>
                </a:lnTo>
                <a:lnTo>
                  <a:pt x="1263968" y="75118"/>
                </a:lnTo>
                <a:lnTo>
                  <a:pt x="1305357" y="84516"/>
                </a:lnTo>
                <a:lnTo>
                  <a:pt x="1346176" y="100453"/>
                </a:lnTo>
                <a:lnTo>
                  <a:pt x="1385984" y="123098"/>
                </a:lnTo>
                <a:lnTo>
                  <a:pt x="1428576" y="156641"/>
                </a:lnTo>
                <a:lnTo>
                  <a:pt x="1466883" y="197520"/>
                </a:lnTo>
                <a:lnTo>
                  <a:pt x="1488407" y="152049"/>
                </a:lnTo>
                <a:lnTo>
                  <a:pt x="1514345" y="112020"/>
                </a:lnTo>
                <a:lnTo>
                  <a:pt x="1544106" y="77682"/>
                </a:lnTo>
                <a:lnTo>
                  <a:pt x="1577098" y="49282"/>
                </a:lnTo>
                <a:lnTo>
                  <a:pt x="1612728" y="27066"/>
                </a:lnTo>
                <a:lnTo>
                  <a:pt x="1650405" y="11282"/>
                </a:lnTo>
                <a:lnTo>
                  <a:pt x="1689537" y="2177"/>
                </a:lnTo>
                <a:lnTo>
                  <a:pt x="1729531" y="0"/>
                </a:lnTo>
                <a:lnTo>
                  <a:pt x="1769797" y="4996"/>
                </a:lnTo>
                <a:lnTo>
                  <a:pt x="1809741" y="17413"/>
                </a:lnTo>
                <a:lnTo>
                  <a:pt x="1848772" y="37500"/>
                </a:lnTo>
                <a:lnTo>
                  <a:pt x="1903096" y="81838"/>
                </a:lnTo>
                <a:lnTo>
                  <a:pt x="1948086" y="140370"/>
                </a:lnTo>
                <a:lnTo>
                  <a:pt x="1978067" y="101736"/>
                </a:lnTo>
                <a:lnTo>
                  <a:pt x="2011140" y="69248"/>
                </a:lnTo>
                <a:lnTo>
                  <a:pt x="2046771" y="42961"/>
                </a:lnTo>
                <a:lnTo>
                  <a:pt x="2084427" y="22927"/>
                </a:lnTo>
                <a:lnTo>
                  <a:pt x="2123576" y="9204"/>
                </a:lnTo>
                <a:lnTo>
                  <a:pt x="2163684" y="1844"/>
                </a:lnTo>
                <a:lnTo>
                  <a:pt x="2204218" y="904"/>
                </a:lnTo>
                <a:lnTo>
                  <a:pt x="2244645" y="6436"/>
                </a:lnTo>
                <a:lnTo>
                  <a:pt x="2284431" y="18497"/>
                </a:lnTo>
                <a:lnTo>
                  <a:pt x="2323045" y="37141"/>
                </a:lnTo>
                <a:lnTo>
                  <a:pt x="2359951" y="62422"/>
                </a:lnTo>
                <a:lnTo>
                  <a:pt x="2394618" y="94396"/>
                </a:lnTo>
                <a:lnTo>
                  <a:pt x="2425990" y="132643"/>
                </a:lnTo>
                <a:lnTo>
                  <a:pt x="2452686" y="175615"/>
                </a:lnTo>
                <a:lnTo>
                  <a:pt x="2474390" y="222640"/>
                </a:lnTo>
                <a:lnTo>
                  <a:pt x="2490784" y="273049"/>
                </a:lnTo>
                <a:lnTo>
                  <a:pt x="2501552" y="326171"/>
                </a:lnTo>
                <a:lnTo>
                  <a:pt x="2540065" y="342360"/>
                </a:lnTo>
                <a:lnTo>
                  <a:pt x="2576069" y="363555"/>
                </a:lnTo>
                <a:lnTo>
                  <a:pt x="2609382" y="389353"/>
                </a:lnTo>
                <a:lnTo>
                  <a:pt x="2639820" y="419352"/>
                </a:lnTo>
                <a:lnTo>
                  <a:pt x="2667201" y="453149"/>
                </a:lnTo>
                <a:lnTo>
                  <a:pt x="2691340" y="490343"/>
                </a:lnTo>
                <a:lnTo>
                  <a:pt x="2712054" y="530529"/>
                </a:lnTo>
                <a:lnTo>
                  <a:pt x="2729161" y="573307"/>
                </a:lnTo>
                <a:lnTo>
                  <a:pt x="2742477" y="618274"/>
                </a:lnTo>
                <a:lnTo>
                  <a:pt x="2751818" y="665027"/>
                </a:lnTo>
                <a:lnTo>
                  <a:pt x="2757001" y="713164"/>
                </a:lnTo>
                <a:lnTo>
                  <a:pt x="2757844" y="762283"/>
                </a:lnTo>
                <a:lnTo>
                  <a:pt x="2754162" y="811981"/>
                </a:lnTo>
                <a:lnTo>
                  <a:pt x="2745773" y="861857"/>
                </a:lnTo>
                <a:lnTo>
                  <a:pt x="2734396" y="905166"/>
                </a:lnTo>
                <a:lnTo>
                  <a:pt x="2729771" y="919261"/>
                </a:lnTo>
                <a:lnTo>
                  <a:pt x="2752847" y="960573"/>
                </a:lnTo>
                <a:lnTo>
                  <a:pt x="2772524" y="1003557"/>
                </a:lnTo>
                <a:lnTo>
                  <a:pt x="2788829" y="1047938"/>
                </a:lnTo>
                <a:lnTo>
                  <a:pt x="2801792" y="1093442"/>
                </a:lnTo>
                <a:lnTo>
                  <a:pt x="2811441" y="1139795"/>
                </a:lnTo>
                <a:lnTo>
                  <a:pt x="2817805" y="1186723"/>
                </a:lnTo>
                <a:lnTo>
                  <a:pt x="2820914" y="1233951"/>
                </a:lnTo>
                <a:lnTo>
                  <a:pt x="2820796" y="1281207"/>
                </a:lnTo>
                <a:lnTo>
                  <a:pt x="2817480" y="1328216"/>
                </a:lnTo>
                <a:lnTo>
                  <a:pt x="2810995" y="1374704"/>
                </a:lnTo>
                <a:lnTo>
                  <a:pt x="2801370" y="1420398"/>
                </a:lnTo>
                <a:lnTo>
                  <a:pt x="2788633" y="1465022"/>
                </a:lnTo>
                <a:lnTo>
                  <a:pt x="2772814" y="1508303"/>
                </a:lnTo>
                <a:lnTo>
                  <a:pt x="2753941" y="1549968"/>
                </a:lnTo>
                <a:lnTo>
                  <a:pt x="2732043" y="1589741"/>
                </a:lnTo>
                <a:lnTo>
                  <a:pt x="2707150" y="1627350"/>
                </a:lnTo>
                <a:lnTo>
                  <a:pt x="2679289" y="1662520"/>
                </a:lnTo>
                <a:lnTo>
                  <a:pt x="2648491" y="1694977"/>
                </a:lnTo>
                <a:lnTo>
                  <a:pt x="2611103" y="1727304"/>
                </a:lnTo>
                <a:lnTo>
                  <a:pt x="2571405" y="1754528"/>
                </a:lnTo>
                <a:lnTo>
                  <a:pt x="2529738" y="1776486"/>
                </a:lnTo>
                <a:lnTo>
                  <a:pt x="2486443" y="1793012"/>
                </a:lnTo>
                <a:lnTo>
                  <a:pt x="2441862" y="1803943"/>
                </a:lnTo>
                <a:lnTo>
                  <a:pt x="2439322" y="1855360"/>
                </a:lnTo>
                <a:lnTo>
                  <a:pt x="2432516" y="1905131"/>
                </a:lnTo>
                <a:lnTo>
                  <a:pt x="2421677" y="1952968"/>
                </a:lnTo>
                <a:lnTo>
                  <a:pt x="2407037" y="1998587"/>
                </a:lnTo>
                <a:lnTo>
                  <a:pt x="2388828" y="2041701"/>
                </a:lnTo>
                <a:lnTo>
                  <a:pt x="2367281" y="2082024"/>
                </a:lnTo>
                <a:lnTo>
                  <a:pt x="2342630" y="2119270"/>
                </a:lnTo>
                <a:lnTo>
                  <a:pt x="2315106" y="2153155"/>
                </a:lnTo>
                <a:lnTo>
                  <a:pt x="2284942" y="2183391"/>
                </a:lnTo>
                <a:lnTo>
                  <a:pt x="2252368" y="2209693"/>
                </a:lnTo>
                <a:lnTo>
                  <a:pt x="2217619" y="2231776"/>
                </a:lnTo>
                <a:lnTo>
                  <a:pt x="2180925" y="2249353"/>
                </a:lnTo>
                <a:lnTo>
                  <a:pt x="2142518" y="2262138"/>
                </a:lnTo>
                <a:lnTo>
                  <a:pt x="2102632" y="2269846"/>
                </a:lnTo>
                <a:lnTo>
                  <a:pt x="2061497" y="2272192"/>
                </a:lnTo>
                <a:lnTo>
                  <a:pt x="2009703" y="2267215"/>
                </a:lnTo>
                <a:lnTo>
                  <a:pt x="1959182" y="2253427"/>
                </a:lnTo>
                <a:lnTo>
                  <a:pt x="1910639" y="2231115"/>
                </a:lnTo>
                <a:lnTo>
                  <a:pt x="1864774" y="2200564"/>
                </a:lnTo>
                <a:lnTo>
                  <a:pt x="1850553" y="2250810"/>
                </a:lnTo>
                <a:lnTo>
                  <a:pt x="1832921" y="2298262"/>
                </a:lnTo>
                <a:lnTo>
                  <a:pt x="1812108" y="2342766"/>
                </a:lnTo>
                <a:lnTo>
                  <a:pt x="1788345" y="2384167"/>
                </a:lnTo>
                <a:lnTo>
                  <a:pt x="1761861" y="2422310"/>
                </a:lnTo>
                <a:lnTo>
                  <a:pt x="1732886" y="2457040"/>
                </a:lnTo>
                <a:lnTo>
                  <a:pt x="1701651" y="2488204"/>
                </a:lnTo>
                <a:lnTo>
                  <a:pt x="1668386" y="2515645"/>
                </a:lnTo>
                <a:lnTo>
                  <a:pt x="1633322" y="2539210"/>
                </a:lnTo>
                <a:lnTo>
                  <a:pt x="1596687" y="2558744"/>
                </a:lnTo>
                <a:lnTo>
                  <a:pt x="1558713" y="2574093"/>
                </a:lnTo>
                <a:lnTo>
                  <a:pt x="1519629" y="2585101"/>
                </a:lnTo>
                <a:lnTo>
                  <a:pt x="1479666" y="2591614"/>
                </a:lnTo>
                <a:lnTo>
                  <a:pt x="1439055" y="2593478"/>
                </a:lnTo>
                <a:lnTo>
                  <a:pt x="1398024" y="2590538"/>
                </a:lnTo>
                <a:lnTo>
                  <a:pt x="1356804" y="2582638"/>
                </a:lnTo>
                <a:lnTo>
                  <a:pt x="1315626" y="2569626"/>
                </a:lnTo>
                <a:lnTo>
                  <a:pt x="1274636" y="2551237"/>
                </a:lnTo>
                <a:lnTo>
                  <a:pt x="1235540" y="2528014"/>
                </a:lnTo>
                <a:lnTo>
                  <a:pt x="1198587" y="2500192"/>
                </a:lnTo>
                <a:lnTo>
                  <a:pt x="1164021" y="2468008"/>
                </a:lnTo>
                <a:lnTo>
                  <a:pt x="1132090" y="2431695"/>
                </a:lnTo>
                <a:lnTo>
                  <a:pt x="1103041" y="2391491"/>
                </a:lnTo>
                <a:lnTo>
                  <a:pt x="1077120" y="2347630"/>
                </a:lnTo>
                <a:lnTo>
                  <a:pt x="1038920" y="2373773"/>
                </a:lnTo>
                <a:lnTo>
                  <a:pt x="999748" y="2395378"/>
                </a:lnTo>
                <a:lnTo>
                  <a:pt x="959811" y="2412510"/>
                </a:lnTo>
                <a:lnTo>
                  <a:pt x="919317" y="2425233"/>
                </a:lnTo>
                <a:lnTo>
                  <a:pt x="878472" y="2433613"/>
                </a:lnTo>
                <a:lnTo>
                  <a:pt x="837485" y="2437715"/>
                </a:lnTo>
                <a:lnTo>
                  <a:pt x="796563" y="2437604"/>
                </a:lnTo>
                <a:lnTo>
                  <a:pt x="755913" y="2433345"/>
                </a:lnTo>
                <a:lnTo>
                  <a:pt x="715743" y="2425003"/>
                </a:lnTo>
                <a:lnTo>
                  <a:pt x="676259" y="2412643"/>
                </a:lnTo>
                <a:lnTo>
                  <a:pt x="637670" y="2396331"/>
                </a:lnTo>
                <a:lnTo>
                  <a:pt x="600183" y="2376131"/>
                </a:lnTo>
                <a:lnTo>
                  <a:pt x="564004" y="2352108"/>
                </a:lnTo>
                <a:lnTo>
                  <a:pt x="529342" y="2324329"/>
                </a:lnTo>
                <a:lnTo>
                  <a:pt x="496404" y="2292857"/>
                </a:lnTo>
                <a:lnTo>
                  <a:pt x="465397" y="2257758"/>
                </a:lnTo>
                <a:lnTo>
                  <a:pt x="436528" y="2219096"/>
                </a:lnTo>
                <a:lnTo>
                  <a:pt x="410006" y="2176938"/>
                </a:lnTo>
                <a:lnTo>
                  <a:pt x="386037" y="2131349"/>
                </a:lnTo>
                <a:lnTo>
                  <a:pt x="380715" y="2120046"/>
                </a:lnTo>
                <a:lnTo>
                  <a:pt x="338617" y="2122336"/>
                </a:lnTo>
                <a:lnTo>
                  <a:pt x="297735" y="2117061"/>
                </a:lnTo>
                <a:lnTo>
                  <a:pt x="258557" y="2104701"/>
                </a:lnTo>
                <a:lnTo>
                  <a:pt x="221573" y="2085740"/>
                </a:lnTo>
                <a:lnTo>
                  <a:pt x="187270" y="2060658"/>
                </a:lnTo>
                <a:lnTo>
                  <a:pt x="156137" y="2029938"/>
                </a:lnTo>
                <a:lnTo>
                  <a:pt x="128661" y="1994063"/>
                </a:lnTo>
                <a:lnTo>
                  <a:pt x="105332" y="1953513"/>
                </a:lnTo>
                <a:lnTo>
                  <a:pt x="86638" y="1908772"/>
                </a:lnTo>
                <a:lnTo>
                  <a:pt x="73067" y="1860320"/>
                </a:lnTo>
                <a:lnTo>
                  <a:pt x="65108" y="1808642"/>
                </a:lnTo>
                <a:lnTo>
                  <a:pt x="63286" y="1756880"/>
                </a:lnTo>
                <a:lnTo>
                  <a:pt x="67452" y="1705866"/>
                </a:lnTo>
                <a:lnTo>
                  <a:pt x="77403" y="1656369"/>
                </a:lnTo>
                <a:lnTo>
                  <a:pt x="92934" y="1609157"/>
                </a:lnTo>
                <a:lnTo>
                  <a:pt x="113842" y="1565001"/>
                </a:lnTo>
                <a:lnTo>
                  <a:pt x="139923" y="1524670"/>
                </a:lnTo>
                <a:lnTo>
                  <a:pt x="105337" y="1494690"/>
                </a:lnTo>
                <a:lnTo>
                  <a:pt x="75356" y="1459565"/>
                </a:lnTo>
                <a:lnTo>
                  <a:pt x="50135" y="1420049"/>
                </a:lnTo>
                <a:lnTo>
                  <a:pt x="29832" y="1376898"/>
                </a:lnTo>
                <a:lnTo>
                  <a:pt x="14604" y="1330867"/>
                </a:lnTo>
                <a:lnTo>
                  <a:pt x="4607" y="1282711"/>
                </a:lnTo>
                <a:lnTo>
                  <a:pt x="0" y="1233184"/>
                </a:lnTo>
                <a:lnTo>
                  <a:pt x="937" y="1183043"/>
                </a:lnTo>
                <a:lnTo>
                  <a:pt x="7577" y="1133042"/>
                </a:lnTo>
                <a:lnTo>
                  <a:pt x="20075" y="1083937"/>
                </a:lnTo>
                <a:lnTo>
                  <a:pt x="38590" y="1036482"/>
                </a:lnTo>
                <a:lnTo>
                  <a:pt x="64159" y="990315"/>
                </a:lnTo>
                <a:lnTo>
                  <a:pt x="94778" y="950230"/>
                </a:lnTo>
                <a:lnTo>
                  <a:pt x="129763" y="916784"/>
                </a:lnTo>
                <a:lnTo>
                  <a:pt x="168432" y="890535"/>
                </a:lnTo>
                <a:lnTo>
                  <a:pt x="210100" y="872040"/>
                </a:lnTo>
                <a:lnTo>
                  <a:pt x="254084" y="861857"/>
                </a:lnTo>
                <a:lnTo>
                  <a:pt x="256459" y="853856"/>
                </a:lnTo>
                <a:close/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159" y="3896614"/>
            <a:ext cx="165735" cy="48260"/>
          </a:xfrm>
          <a:custGeom>
            <a:avLst/>
            <a:gdLst/>
            <a:ahLst/>
            <a:cxnLst/>
            <a:rect l="l" t="t" r="r" b="b"/>
            <a:pathLst>
              <a:path w="165734" h="48260">
                <a:moveTo>
                  <a:pt x="165239" y="47879"/>
                </a:moveTo>
                <a:lnTo>
                  <a:pt x="122109" y="47934"/>
                </a:lnTo>
                <a:lnTo>
                  <a:pt x="79709" y="39846"/>
                </a:lnTo>
                <a:lnTo>
                  <a:pt x="38764" y="23804"/>
                </a:lnTo>
                <a:lnTo>
                  <a:pt x="0" y="0"/>
                </a:lnTo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893" y="4467859"/>
            <a:ext cx="72390" cy="22860"/>
          </a:xfrm>
          <a:custGeom>
            <a:avLst/>
            <a:gdLst/>
            <a:ahLst/>
            <a:cxnLst/>
            <a:rect l="l" t="t" r="r" b="b"/>
            <a:pathLst>
              <a:path w="72390" h="22860">
                <a:moveTo>
                  <a:pt x="72288" y="0"/>
                </a:moveTo>
                <a:lnTo>
                  <a:pt x="54696" y="7929"/>
                </a:lnTo>
                <a:lnTo>
                  <a:pt x="36744" y="14382"/>
                </a:lnTo>
                <a:lnTo>
                  <a:pt x="18492" y="19359"/>
                </a:lnTo>
                <a:lnTo>
                  <a:pt x="0" y="22859"/>
                </a:lnTo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0517" y="4614926"/>
            <a:ext cx="43815" cy="104775"/>
          </a:xfrm>
          <a:custGeom>
            <a:avLst/>
            <a:gdLst/>
            <a:ahLst/>
            <a:cxnLst/>
            <a:rect l="l" t="t" r="r" b="b"/>
            <a:pathLst>
              <a:path w="43815" h="104775">
                <a:moveTo>
                  <a:pt x="43560" y="104393"/>
                </a:moveTo>
                <a:lnTo>
                  <a:pt x="31039" y="79402"/>
                </a:lnTo>
                <a:lnTo>
                  <a:pt x="19589" y="53625"/>
                </a:lnTo>
                <a:lnTo>
                  <a:pt x="9235" y="27134"/>
                </a:lnTo>
                <a:lnTo>
                  <a:pt x="0" y="0"/>
                </a:lnTo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2241" y="4458970"/>
            <a:ext cx="17780" cy="114935"/>
          </a:xfrm>
          <a:custGeom>
            <a:avLst/>
            <a:gdLst/>
            <a:ahLst/>
            <a:cxnLst/>
            <a:rect l="l" t="t" r="r" b="b"/>
            <a:pathLst>
              <a:path w="17780" h="114935">
                <a:moveTo>
                  <a:pt x="17398" y="0"/>
                </a:moveTo>
                <a:lnTo>
                  <a:pt x="14876" y="29043"/>
                </a:lnTo>
                <a:lnTo>
                  <a:pt x="11128" y="57848"/>
                </a:lnTo>
                <a:lnTo>
                  <a:pt x="6165" y="86367"/>
                </a:lnTo>
                <a:lnTo>
                  <a:pt x="0" y="114553"/>
                </a:lnTo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5460" y="3751071"/>
            <a:ext cx="212090" cy="428625"/>
          </a:xfrm>
          <a:custGeom>
            <a:avLst/>
            <a:gdLst/>
            <a:ahLst/>
            <a:cxnLst/>
            <a:rect l="l" t="t" r="r" b="b"/>
            <a:pathLst>
              <a:path w="212089" h="428625">
                <a:moveTo>
                  <a:pt x="0" y="0"/>
                </a:moveTo>
                <a:lnTo>
                  <a:pt x="37756" y="26426"/>
                </a:lnTo>
                <a:lnTo>
                  <a:pt x="72398" y="57642"/>
                </a:lnTo>
                <a:lnTo>
                  <a:pt x="103714" y="93217"/>
                </a:lnTo>
                <a:lnTo>
                  <a:pt x="131494" y="132720"/>
                </a:lnTo>
                <a:lnTo>
                  <a:pt x="155527" y="175720"/>
                </a:lnTo>
                <a:lnTo>
                  <a:pt x="175601" y="221787"/>
                </a:lnTo>
                <a:lnTo>
                  <a:pt x="191505" y="270491"/>
                </a:lnTo>
                <a:lnTo>
                  <a:pt x="203029" y="321401"/>
                </a:lnTo>
                <a:lnTo>
                  <a:pt x="209961" y="374086"/>
                </a:lnTo>
                <a:lnTo>
                  <a:pt x="212089" y="428116"/>
                </a:lnTo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1226" y="3295015"/>
            <a:ext cx="94615" cy="160655"/>
          </a:xfrm>
          <a:custGeom>
            <a:avLst/>
            <a:gdLst/>
            <a:ahLst/>
            <a:cxnLst/>
            <a:rect l="l" t="t" r="r" b="b"/>
            <a:pathLst>
              <a:path w="94614" h="160654">
                <a:moveTo>
                  <a:pt x="94487" y="0"/>
                </a:moveTo>
                <a:lnTo>
                  <a:pt x="76545" y="45085"/>
                </a:lnTo>
                <a:lnTo>
                  <a:pt x="54673" y="87122"/>
                </a:lnTo>
                <a:lnTo>
                  <a:pt x="29086" y="125730"/>
                </a:lnTo>
                <a:lnTo>
                  <a:pt x="0" y="160527"/>
                </a:lnTo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9145" y="2699257"/>
            <a:ext cx="5080" cy="76200"/>
          </a:xfrm>
          <a:custGeom>
            <a:avLst/>
            <a:gdLst/>
            <a:ahLst/>
            <a:cxnLst/>
            <a:rect l="l" t="t" r="r" b="b"/>
            <a:pathLst>
              <a:path w="5080" h="76200">
                <a:moveTo>
                  <a:pt x="0" y="0"/>
                </a:moveTo>
                <a:lnTo>
                  <a:pt x="2309" y="18829"/>
                </a:lnTo>
                <a:lnTo>
                  <a:pt x="3905" y="37766"/>
                </a:lnTo>
                <a:lnTo>
                  <a:pt x="4786" y="56774"/>
                </a:lnTo>
                <a:lnTo>
                  <a:pt x="4953" y="75818"/>
                </a:lnTo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6023" y="2514092"/>
            <a:ext cx="48895" cy="97155"/>
          </a:xfrm>
          <a:custGeom>
            <a:avLst/>
            <a:gdLst/>
            <a:ahLst/>
            <a:cxnLst/>
            <a:rect l="l" t="t" r="r" b="b"/>
            <a:pathLst>
              <a:path w="48894" h="97155">
                <a:moveTo>
                  <a:pt x="0" y="96647"/>
                </a:moveTo>
                <a:lnTo>
                  <a:pt x="9971" y="70901"/>
                </a:lnTo>
                <a:lnTo>
                  <a:pt x="21383" y="46132"/>
                </a:lnTo>
                <a:lnTo>
                  <a:pt x="34200" y="22459"/>
                </a:lnTo>
                <a:lnTo>
                  <a:pt x="48387" y="0"/>
                </a:lnTo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3522" y="2573401"/>
            <a:ext cx="23495" cy="83820"/>
          </a:xfrm>
          <a:custGeom>
            <a:avLst/>
            <a:gdLst/>
            <a:ahLst/>
            <a:cxnLst/>
            <a:rect l="l" t="t" r="r" b="b"/>
            <a:pathLst>
              <a:path w="23494" h="83819">
                <a:moveTo>
                  <a:pt x="0" y="83438"/>
                </a:moveTo>
                <a:lnTo>
                  <a:pt x="4258" y="61972"/>
                </a:lnTo>
                <a:lnTo>
                  <a:pt x="9588" y="40862"/>
                </a:lnTo>
                <a:lnTo>
                  <a:pt x="15966" y="20181"/>
                </a:lnTo>
                <a:lnTo>
                  <a:pt x="23367" y="0"/>
                </a:lnTo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2484" y="2685160"/>
            <a:ext cx="85090" cy="81280"/>
          </a:xfrm>
          <a:custGeom>
            <a:avLst/>
            <a:gdLst/>
            <a:ahLst/>
            <a:cxnLst/>
            <a:rect l="l" t="t" r="r" b="b"/>
            <a:pathLst>
              <a:path w="85090" h="81280">
                <a:moveTo>
                  <a:pt x="0" y="0"/>
                </a:moveTo>
                <a:lnTo>
                  <a:pt x="22635" y="17801"/>
                </a:lnTo>
                <a:lnTo>
                  <a:pt x="44346" y="37258"/>
                </a:lnTo>
                <a:lnTo>
                  <a:pt x="65074" y="58310"/>
                </a:lnTo>
                <a:lnTo>
                  <a:pt x="84759" y="80899"/>
                </a:lnTo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684" y="3235960"/>
            <a:ext cx="15240" cy="85090"/>
          </a:xfrm>
          <a:custGeom>
            <a:avLst/>
            <a:gdLst/>
            <a:ahLst/>
            <a:cxnLst/>
            <a:rect l="l" t="t" r="r" b="b"/>
            <a:pathLst>
              <a:path w="15240" h="85089">
                <a:moveTo>
                  <a:pt x="14795" y="85089"/>
                </a:moveTo>
                <a:lnTo>
                  <a:pt x="10088" y="64115"/>
                </a:lnTo>
                <a:lnTo>
                  <a:pt x="6049" y="42925"/>
                </a:lnTo>
                <a:lnTo>
                  <a:pt x="2685" y="21546"/>
                </a:lnTo>
                <a:lnTo>
                  <a:pt x="0" y="0"/>
                </a:lnTo>
              </a:path>
            </a:pathLst>
          </a:custGeom>
          <a:ln w="25908">
            <a:solidFill>
              <a:srgbClr val="946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78509" y="3100781"/>
            <a:ext cx="159448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Choose  courses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using  </a:t>
            </a:r>
            <a:r>
              <a:rPr sz="1800" spc="-5" dirty="0">
                <a:latin typeface="Verdana"/>
                <a:cs typeface="Verdana"/>
              </a:rPr>
              <a:t>the  suggested  subjects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26867" y="3325240"/>
            <a:ext cx="936625" cy="110489"/>
          </a:xfrm>
          <a:custGeom>
            <a:avLst/>
            <a:gdLst/>
            <a:ahLst/>
            <a:cxnLst/>
            <a:rect l="l" t="t" r="r" b="b"/>
            <a:pathLst>
              <a:path w="936625" h="110489">
                <a:moveTo>
                  <a:pt x="860187" y="31583"/>
                </a:moveTo>
                <a:lnTo>
                  <a:pt x="0" y="97789"/>
                </a:lnTo>
                <a:lnTo>
                  <a:pt x="1015" y="110489"/>
                </a:lnTo>
                <a:lnTo>
                  <a:pt x="861163" y="44276"/>
                </a:lnTo>
                <a:lnTo>
                  <a:pt x="860187" y="31583"/>
                </a:lnTo>
                <a:close/>
              </a:path>
              <a:path w="936625" h="110489">
                <a:moveTo>
                  <a:pt x="932884" y="30607"/>
                </a:moveTo>
                <a:lnTo>
                  <a:pt x="872870" y="30607"/>
                </a:lnTo>
                <a:lnTo>
                  <a:pt x="873759" y="43307"/>
                </a:lnTo>
                <a:lnTo>
                  <a:pt x="861163" y="44276"/>
                </a:lnTo>
                <a:lnTo>
                  <a:pt x="863599" y="75946"/>
                </a:lnTo>
                <a:lnTo>
                  <a:pt x="936624" y="32131"/>
                </a:lnTo>
                <a:lnTo>
                  <a:pt x="932884" y="30607"/>
                </a:lnTo>
                <a:close/>
              </a:path>
              <a:path w="936625" h="110489">
                <a:moveTo>
                  <a:pt x="872870" y="30607"/>
                </a:moveTo>
                <a:lnTo>
                  <a:pt x="860187" y="31583"/>
                </a:lnTo>
                <a:lnTo>
                  <a:pt x="861163" y="44276"/>
                </a:lnTo>
                <a:lnTo>
                  <a:pt x="873759" y="43307"/>
                </a:lnTo>
                <a:lnTo>
                  <a:pt x="872870" y="30607"/>
                </a:lnTo>
                <a:close/>
              </a:path>
              <a:path w="936625" h="110489">
                <a:moveTo>
                  <a:pt x="857757" y="0"/>
                </a:moveTo>
                <a:lnTo>
                  <a:pt x="860187" y="31583"/>
                </a:lnTo>
                <a:lnTo>
                  <a:pt x="872870" y="30607"/>
                </a:lnTo>
                <a:lnTo>
                  <a:pt x="932884" y="30607"/>
                </a:lnTo>
                <a:lnTo>
                  <a:pt x="857757" y="0"/>
                </a:lnTo>
                <a:close/>
              </a:path>
            </a:pathLst>
          </a:custGeom>
          <a:solidFill>
            <a:srgbClr val="C69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96845" y="3801871"/>
            <a:ext cx="868044" cy="635000"/>
          </a:xfrm>
          <a:custGeom>
            <a:avLst/>
            <a:gdLst/>
            <a:ahLst/>
            <a:cxnLst/>
            <a:rect l="l" t="t" r="r" b="b"/>
            <a:pathLst>
              <a:path w="868045" h="635000">
                <a:moveTo>
                  <a:pt x="802423" y="594892"/>
                </a:moveTo>
                <a:lnTo>
                  <a:pt x="783717" y="620521"/>
                </a:lnTo>
                <a:lnTo>
                  <a:pt x="867791" y="634619"/>
                </a:lnTo>
                <a:lnTo>
                  <a:pt x="851120" y="602360"/>
                </a:lnTo>
                <a:lnTo>
                  <a:pt x="812672" y="602360"/>
                </a:lnTo>
                <a:lnTo>
                  <a:pt x="802423" y="594892"/>
                </a:lnTo>
                <a:close/>
              </a:path>
              <a:path w="868045" h="635000">
                <a:moveTo>
                  <a:pt x="809925" y="584614"/>
                </a:moveTo>
                <a:lnTo>
                  <a:pt x="802423" y="594892"/>
                </a:lnTo>
                <a:lnTo>
                  <a:pt x="812672" y="602360"/>
                </a:lnTo>
                <a:lnTo>
                  <a:pt x="820166" y="592073"/>
                </a:lnTo>
                <a:lnTo>
                  <a:pt x="809925" y="584614"/>
                </a:lnTo>
                <a:close/>
              </a:path>
              <a:path w="868045" h="635000">
                <a:moveTo>
                  <a:pt x="828675" y="558926"/>
                </a:moveTo>
                <a:lnTo>
                  <a:pt x="809925" y="584614"/>
                </a:lnTo>
                <a:lnTo>
                  <a:pt x="820166" y="592073"/>
                </a:lnTo>
                <a:lnTo>
                  <a:pt x="812672" y="602360"/>
                </a:lnTo>
                <a:lnTo>
                  <a:pt x="851120" y="602360"/>
                </a:lnTo>
                <a:lnTo>
                  <a:pt x="828675" y="558926"/>
                </a:lnTo>
                <a:close/>
              </a:path>
              <a:path w="868045" h="635000">
                <a:moveTo>
                  <a:pt x="7366" y="0"/>
                </a:moveTo>
                <a:lnTo>
                  <a:pt x="0" y="10159"/>
                </a:lnTo>
                <a:lnTo>
                  <a:pt x="802423" y="594892"/>
                </a:lnTo>
                <a:lnTo>
                  <a:pt x="809925" y="584614"/>
                </a:lnTo>
                <a:lnTo>
                  <a:pt x="7366" y="0"/>
                </a:lnTo>
                <a:close/>
              </a:path>
            </a:pathLst>
          </a:custGeom>
          <a:solidFill>
            <a:srgbClr val="C69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07666" y="4264533"/>
            <a:ext cx="1013460" cy="1180465"/>
          </a:xfrm>
          <a:custGeom>
            <a:avLst/>
            <a:gdLst/>
            <a:ahLst/>
            <a:cxnLst/>
            <a:rect l="l" t="t" r="r" b="b"/>
            <a:pathLst>
              <a:path w="1013460" h="1180464">
                <a:moveTo>
                  <a:pt x="958520" y="1126445"/>
                </a:moveTo>
                <a:lnTo>
                  <a:pt x="934466" y="1147064"/>
                </a:lnTo>
                <a:lnTo>
                  <a:pt x="1012951" y="1180084"/>
                </a:lnTo>
                <a:lnTo>
                  <a:pt x="1001900" y="1136015"/>
                </a:lnTo>
                <a:lnTo>
                  <a:pt x="966723" y="1136015"/>
                </a:lnTo>
                <a:lnTo>
                  <a:pt x="958520" y="1126445"/>
                </a:lnTo>
                <a:close/>
              </a:path>
              <a:path w="1013460" h="1180464">
                <a:moveTo>
                  <a:pt x="968163" y="1118180"/>
                </a:moveTo>
                <a:lnTo>
                  <a:pt x="958520" y="1126445"/>
                </a:lnTo>
                <a:lnTo>
                  <a:pt x="966723" y="1136015"/>
                </a:lnTo>
                <a:lnTo>
                  <a:pt x="976375" y="1127760"/>
                </a:lnTo>
                <a:lnTo>
                  <a:pt x="968163" y="1118180"/>
                </a:lnTo>
                <a:close/>
              </a:path>
              <a:path w="1013460" h="1180464">
                <a:moveTo>
                  <a:pt x="992250" y="1097534"/>
                </a:moveTo>
                <a:lnTo>
                  <a:pt x="968163" y="1118180"/>
                </a:lnTo>
                <a:lnTo>
                  <a:pt x="976375" y="1127760"/>
                </a:lnTo>
                <a:lnTo>
                  <a:pt x="966723" y="1136015"/>
                </a:lnTo>
                <a:lnTo>
                  <a:pt x="1001900" y="1136015"/>
                </a:lnTo>
                <a:lnTo>
                  <a:pt x="992250" y="1097534"/>
                </a:lnTo>
                <a:close/>
              </a:path>
              <a:path w="1013460" h="1180464">
                <a:moveTo>
                  <a:pt x="9651" y="0"/>
                </a:moveTo>
                <a:lnTo>
                  <a:pt x="0" y="8382"/>
                </a:lnTo>
                <a:lnTo>
                  <a:pt x="958520" y="1126445"/>
                </a:lnTo>
                <a:lnTo>
                  <a:pt x="968163" y="1118180"/>
                </a:lnTo>
                <a:lnTo>
                  <a:pt x="9651" y="0"/>
                </a:lnTo>
                <a:close/>
              </a:path>
            </a:pathLst>
          </a:custGeom>
          <a:solidFill>
            <a:srgbClr val="C692F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276" y="1417319"/>
            <a:ext cx="4948428" cy="5172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Select </a:t>
            </a:r>
            <a:r>
              <a:rPr dirty="0"/>
              <a:t>the </a:t>
            </a:r>
            <a:r>
              <a:rPr spc="-5" dirty="0"/>
              <a:t>Grade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Subject</a:t>
            </a:r>
          </a:p>
        </p:txBody>
      </p:sp>
      <p:sp>
        <p:nvSpPr>
          <p:cNvPr id="5" name="object 5"/>
          <p:cNvSpPr/>
          <p:nvPr/>
        </p:nvSpPr>
        <p:spPr>
          <a:xfrm>
            <a:off x="5873496" y="3130295"/>
            <a:ext cx="2255520" cy="2119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0740" y="3157727"/>
            <a:ext cx="2161032" cy="2024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0740" y="3157727"/>
            <a:ext cx="2161540" cy="2025014"/>
          </a:xfrm>
          <a:custGeom>
            <a:avLst/>
            <a:gdLst/>
            <a:ahLst/>
            <a:cxnLst/>
            <a:rect l="l" t="t" r="r" b="b"/>
            <a:pathLst>
              <a:path w="2161540" h="2025014">
                <a:moveTo>
                  <a:pt x="0" y="299974"/>
                </a:moveTo>
                <a:lnTo>
                  <a:pt x="3927" y="251331"/>
                </a:lnTo>
                <a:lnTo>
                  <a:pt x="15298" y="205183"/>
                </a:lnTo>
                <a:lnTo>
                  <a:pt x="33494" y="162146"/>
                </a:lnTo>
                <a:lnTo>
                  <a:pt x="57895" y="122840"/>
                </a:lnTo>
                <a:lnTo>
                  <a:pt x="87884" y="87884"/>
                </a:lnTo>
                <a:lnTo>
                  <a:pt x="122840" y="57895"/>
                </a:lnTo>
                <a:lnTo>
                  <a:pt x="162146" y="33494"/>
                </a:lnTo>
                <a:lnTo>
                  <a:pt x="205183" y="15298"/>
                </a:lnTo>
                <a:lnTo>
                  <a:pt x="251331" y="3927"/>
                </a:lnTo>
                <a:lnTo>
                  <a:pt x="299974" y="0"/>
                </a:lnTo>
                <a:lnTo>
                  <a:pt x="360172" y="0"/>
                </a:lnTo>
                <a:lnTo>
                  <a:pt x="900430" y="0"/>
                </a:lnTo>
                <a:lnTo>
                  <a:pt x="1861058" y="0"/>
                </a:lnTo>
                <a:lnTo>
                  <a:pt x="1909700" y="3927"/>
                </a:lnTo>
                <a:lnTo>
                  <a:pt x="1955848" y="15298"/>
                </a:lnTo>
                <a:lnTo>
                  <a:pt x="1998885" y="33494"/>
                </a:lnTo>
                <a:lnTo>
                  <a:pt x="2038191" y="57895"/>
                </a:lnTo>
                <a:lnTo>
                  <a:pt x="2073148" y="87884"/>
                </a:lnTo>
                <a:lnTo>
                  <a:pt x="2103136" y="122840"/>
                </a:lnTo>
                <a:lnTo>
                  <a:pt x="2127537" y="162146"/>
                </a:lnTo>
                <a:lnTo>
                  <a:pt x="2145733" y="205183"/>
                </a:lnTo>
                <a:lnTo>
                  <a:pt x="2157104" y="251331"/>
                </a:lnTo>
                <a:lnTo>
                  <a:pt x="2161032" y="299974"/>
                </a:lnTo>
                <a:lnTo>
                  <a:pt x="2161032" y="1049909"/>
                </a:lnTo>
                <a:lnTo>
                  <a:pt x="2161032" y="1499870"/>
                </a:lnTo>
                <a:lnTo>
                  <a:pt x="2157104" y="1548512"/>
                </a:lnTo>
                <a:lnTo>
                  <a:pt x="2145733" y="1594660"/>
                </a:lnTo>
                <a:lnTo>
                  <a:pt x="2127537" y="1637697"/>
                </a:lnTo>
                <a:lnTo>
                  <a:pt x="2103136" y="1677003"/>
                </a:lnTo>
                <a:lnTo>
                  <a:pt x="2073147" y="1711960"/>
                </a:lnTo>
                <a:lnTo>
                  <a:pt x="2038191" y="1741948"/>
                </a:lnTo>
                <a:lnTo>
                  <a:pt x="1998885" y="1766349"/>
                </a:lnTo>
                <a:lnTo>
                  <a:pt x="1955848" y="1784545"/>
                </a:lnTo>
                <a:lnTo>
                  <a:pt x="1909700" y="1795916"/>
                </a:lnTo>
                <a:lnTo>
                  <a:pt x="1861058" y="1799844"/>
                </a:lnTo>
                <a:lnTo>
                  <a:pt x="900430" y="1799844"/>
                </a:lnTo>
                <a:lnTo>
                  <a:pt x="630301" y="2024761"/>
                </a:lnTo>
                <a:lnTo>
                  <a:pt x="360172" y="1799844"/>
                </a:lnTo>
                <a:lnTo>
                  <a:pt x="299974" y="1799844"/>
                </a:lnTo>
                <a:lnTo>
                  <a:pt x="251331" y="1795916"/>
                </a:lnTo>
                <a:lnTo>
                  <a:pt x="205183" y="1784545"/>
                </a:lnTo>
                <a:lnTo>
                  <a:pt x="162146" y="1766349"/>
                </a:lnTo>
                <a:lnTo>
                  <a:pt x="122840" y="1741948"/>
                </a:lnTo>
                <a:lnTo>
                  <a:pt x="87884" y="1711960"/>
                </a:lnTo>
                <a:lnTo>
                  <a:pt x="57895" y="1677003"/>
                </a:lnTo>
                <a:lnTo>
                  <a:pt x="33494" y="1637697"/>
                </a:lnTo>
                <a:lnTo>
                  <a:pt x="15298" y="1594660"/>
                </a:lnTo>
                <a:lnTo>
                  <a:pt x="3927" y="1548512"/>
                </a:lnTo>
                <a:lnTo>
                  <a:pt x="0" y="1499870"/>
                </a:lnTo>
                <a:lnTo>
                  <a:pt x="0" y="1049909"/>
                </a:lnTo>
                <a:lnTo>
                  <a:pt x="0" y="29997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72605" y="3632403"/>
            <a:ext cx="12573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Sort </a:t>
            </a:r>
            <a:r>
              <a:rPr sz="1800" spc="-5" dirty="0">
                <a:latin typeface="Verdana"/>
                <a:cs typeface="Verdana"/>
              </a:rPr>
              <a:t>the  courses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by  subject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1304" y="3208147"/>
            <a:ext cx="4467225" cy="1954530"/>
          </a:xfrm>
          <a:custGeom>
            <a:avLst/>
            <a:gdLst/>
            <a:ahLst/>
            <a:cxnLst/>
            <a:rect l="l" t="t" r="r" b="b"/>
            <a:pathLst>
              <a:path w="4467225" h="1954529">
                <a:moveTo>
                  <a:pt x="72394" y="29093"/>
                </a:moveTo>
                <a:lnTo>
                  <a:pt x="67345" y="40663"/>
                </a:lnTo>
                <a:lnTo>
                  <a:pt x="4462018" y="1954529"/>
                </a:lnTo>
                <a:lnTo>
                  <a:pt x="4466971" y="1942845"/>
                </a:lnTo>
                <a:lnTo>
                  <a:pt x="72394" y="29093"/>
                </a:lnTo>
                <a:close/>
              </a:path>
              <a:path w="4467225" h="1954529">
                <a:moveTo>
                  <a:pt x="85089" y="0"/>
                </a:moveTo>
                <a:lnTo>
                  <a:pt x="0" y="4444"/>
                </a:lnTo>
                <a:lnTo>
                  <a:pt x="54609" y="69850"/>
                </a:lnTo>
                <a:lnTo>
                  <a:pt x="67345" y="40663"/>
                </a:lnTo>
                <a:lnTo>
                  <a:pt x="55625" y="35560"/>
                </a:lnTo>
                <a:lnTo>
                  <a:pt x="60706" y="24002"/>
                </a:lnTo>
                <a:lnTo>
                  <a:pt x="74615" y="24002"/>
                </a:lnTo>
                <a:lnTo>
                  <a:pt x="85089" y="0"/>
                </a:lnTo>
                <a:close/>
              </a:path>
              <a:path w="4467225" h="1954529">
                <a:moveTo>
                  <a:pt x="60706" y="24002"/>
                </a:moveTo>
                <a:lnTo>
                  <a:pt x="55625" y="35560"/>
                </a:lnTo>
                <a:lnTo>
                  <a:pt x="67345" y="40663"/>
                </a:lnTo>
                <a:lnTo>
                  <a:pt x="72394" y="29093"/>
                </a:lnTo>
                <a:lnTo>
                  <a:pt x="60706" y="24002"/>
                </a:lnTo>
                <a:close/>
              </a:path>
              <a:path w="4467225" h="1954529">
                <a:moveTo>
                  <a:pt x="74615" y="24002"/>
                </a:moveTo>
                <a:lnTo>
                  <a:pt x="60706" y="24002"/>
                </a:lnTo>
                <a:lnTo>
                  <a:pt x="72394" y="29093"/>
                </a:lnTo>
                <a:lnTo>
                  <a:pt x="74615" y="24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F1F5-1091-1B02-024E-6A993013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" y="163779"/>
            <a:ext cx="7966709" cy="938719"/>
          </a:xfrm>
        </p:spPr>
        <p:txBody>
          <a:bodyPr/>
          <a:lstStyle/>
          <a:p>
            <a:r>
              <a:rPr lang="en-US" dirty="0"/>
              <a:t>eLearning Opt-Out</a:t>
            </a:r>
            <a:br>
              <a:rPr lang="en-US" dirty="0"/>
            </a:br>
            <a:r>
              <a:rPr lang="en-US" sz="1800" dirty="0"/>
              <a:t>To OPT-OUT of the 2 Ministry mandated eLearning courses, please add the option at the top of your grade 12 year.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00D98-FA60-7F16-380B-3CF07E8CA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school schedule&#10;&#10;Description automatically generated">
            <a:extLst>
              <a:ext uri="{FF2B5EF4-FFF2-40B4-BE49-F238E27FC236}">
                <a16:creationId xmlns:a16="http://schemas.microsoft.com/office/drawing/2014/main" id="{67EA4910-053B-AF23-7010-EF6C4C635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7" y="1447800"/>
            <a:ext cx="7259063" cy="513478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D85AFB-1E49-7F1B-154A-4456D25E4FB5}"/>
              </a:ext>
            </a:extLst>
          </p:cNvPr>
          <p:cNvCxnSpPr>
            <a:cxnSpLocks/>
          </p:cNvCxnSpPr>
          <p:nvPr/>
        </p:nvCxnSpPr>
        <p:spPr>
          <a:xfrm>
            <a:off x="6400800" y="1160743"/>
            <a:ext cx="381000" cy="97285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18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3448" y="1341119"/>
            <a:ext cx="5849111" cy="494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0122" y="1880745"/>
            <a:ext cx="182689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Changing </a:t>
            </a:r>
            <a:r>
              <a:rPr sz="1800" dirty="0">
                <a:latin typeface="Verdana"/>
                <a:cs typeface="Verdana"/>
              </a:rPr>
              <a:t>or  </a:t>
            </a:r>
            <a:r>
              <a:rPr sz="1800" spc="-5" dirty="0">
                <a:latin typeface="Verdana"/>
                <a:cs typeface="Verdana"/>
              </a:rPr>
              <a:t>Deleting  selections,  select the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three  grey</a:t>
            </a:r>
            <a:r>
              <a:rPr sz="1800" spc="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dots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71120">
              <a:lnSpc>
                <a:spcPct val="100000"/>
              </a:lnSpc>
            </a:pPr>
            <a:r>
              <a:rPr sz="1800" spc="-20" dirty="0">
                <a:latin typeface="Verdana"/>
                <a:cs typeface="Verdana"/>
              </a:rPr>
              <a:t>Pop </a:t>
            </a:r>
            <a:r>
              <a:rPr sz="1800" dirty="0">
                <a:latin typeface="Verdana"/>
                <a:cs typeface="Verdana"/>
              </a:rPr>
              <a:t>up </a:t>
            </a:r>
            <a:r>
              <a:rPr sz="1800" spc="-10" dirty="0">
                <a:latin typeface="Verdana"/>
                <a:cs typeface="Verdana"/>
              </a:rPr>
              <a:t>box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will  </a:t>
            </a:r>
            <a:r>
              <a:rPr sz="1800" spc="-5" dirty="0">
                <a:latin typeface="Verdana"/>
                <a:cs typeface="Verdana"/>
              </a:rPr>
              <a:t>appear with  choices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0586" y="2991611"/>
            <a:ext cx="3458845" cy="1099820"/>
          </a:xfrm>
          <a:custGeom>
            <a:avLst/>
            <a:gdLst/>
            <a:ahLst/>
            <a:cxnLst/>
            <a:rect l="l" t="t" r="r" b="b"/>
            <a:pathLst>
              <a:path w="3458845" h="1099820">
                <a:moveTo>
                  <a:pt x="3383636" y="1069459"/>
                </a:moveTo>
                <a:lnTo>
                  <a:pt x="3374136" y="1099820"/>
                </a:lnTo>
                <a:lnTo>
                  <a:pt x="3458337" y="1086231"/>
                </a:lnTo>
                <a:lnTo>
                  <a:pt x="3444853" y="1073277"/>
                </a:lnTo>
                <a:lnTo>
                  <a:pt x="3395853" y="1073277"/>
                </a:lnTo>
                <a:lnTo>
                  <a:pt x="3383636" y="1069459"/>
                </a:lnTo>
                <a:close/>
              </a:path>
              <a:path w="3458845" h="1099820">
                <a:moveTo>
                  <a:pt x="3387404" y="1057420"/>
                </a:moveTo>
                <a:lnTo>
                  <a:pt x="3383636" y="1069459"/>
                </a:lnTo>
                <a:lnTo>
                  <a:pt x="3395853" y="1073277"/>
                </a:lnTo>
                <a:lnTo>
                  <a:pt x="3399536" y="1061212"/>
                </a:lnTo>
                <a:lnTo>
                  <a:pt x="3387404" y="1057420"/>
                </a:lnTo>
                <a:close/>
              </a:path>
              <a:path w="3458845" h="1099820">
                <a:moveTo>
                  <a:pt x="3396868" y="1027176"/>
                </a:moveTo>
                <a:lnTo>
                  <a:pt x="3387404" y="1057420"/>
                </a:lnTo>
                <a:lnTo>
                  <a:pt x="3399536" y="1061212"/>
                </a:lnTo>
                <a:lnTo>
                  <a:pt x="3395853" y="1073277"/>
                </a:lnTo>
                <a:lnTo>
                  <a:pt x="3444853" y="1073277"/>
                </a:lnTo>
                <a:lnTo>
                  <a:pt x="3396868" y="1027176"/>
                </a:lnTo>
                <a:close/>
              </a:path>
              <a:path w="3458845" h="1099820">
                <a:moveTo>
                  <a:pt x="3810" y="0"/>
                </a:moveTo>
                <a:lnTo>
                  <a:pt x="0" y="12191"/>
                </a:lnTo>
                <a:lnTo>
                  <a:pt x="3383636" y="1069459"/>
                </a:lnTo>
                <a:lnTo>
                  <a:pt x="3387404" y="105742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1450" y="653541"/>
            <a:ext cx="4158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Modifying</a:t>
            </a:r>
            <a:r>
              <a:rPr sz="3200" spc="-70" dirty="0"/>
              <a:t> </a:t>
            </a:r>
            <a:r>
              <a:rPr sz="3200" dirty="0"/>
              <a:t>Choices</a:t>
            </a:r>
            <a:endParaRPr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9783" y="1021080"/>
            <a:ext cx="7367016" cy="532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193547"/>
            <a:ext cx="8182356" cy="893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304926"/>
            <a:ext cx="7676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333366"/>
                </a:solidFill>
                <a:latin typeface="Verdana"/>
                <a:cs typeface="Verdana"/>
              </a:rPr>
              <a:t>Review Course Selection (Step</a:t>
            </a:r>
            <a:r>
              <a:rPr sz="3200" b="1" spc="-15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333366"/>
                </a:solidFill>
                <a:latin typeface="Verdana"/>
                <a:cs typeface="Verdana"/>
              </a:rPr>
              <a:t>2)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0176" y="2253537"/>
            <a:ext cx="3100705" cy="2421255"/>
          </a:xfrm>
          <a:custGeom>
            <a:avLst/>
            <a:gdLst/>
            <a:ahLst/>
            <a:cxnLst/>
            <a:rect l="l" t="t" r="r" b="b"/>
            <a:pathLst>
              <a:path w="3100704" h="2421254">
                <a:moveTo>
                  <a:pt x="1988260" y="2191716"/>
                </a:moveTo>
                <a:lnTo>
                  <a:pt x="1183603" y="2191716"/>
                </a:lnTo>
                <a:lnTo>
                  <a:pt x="1212133" y="2232648"/>
                </a:lnTo>
                <a:lnTo>
                  <a:pt x="1244090" y="2270170"/>
                </a:lnTo>
                <a:lnTo>
                  <a:pt x="1279202" y="2304060"/>
                </a:lnTo>
                <a:lnTo>
                  <a:pt x="1317196" y="2334095"/>
                </a:lnTo>
                <a:lnTo>
                  <a:pt x="1357797" y="2360054"/>
                </a:lnTo>
                <a:lnTo>
                  <a:pt x="1400733" y="2381714"/>
                </a:lnTo>
                <a:lnTo>
                  <a:pt x="1445731" y="2398853"/>
                </a:lnTo>
                <a:lnTo>
                  <a:pt x="1490997" y="2411007"/>
                </a:lnTo>
                <a:lnTo>
                  <a:pt x="1536305" y="2418386"/>
                </a:lnTo>
                <a:lnTo>
                  <a:pt x="1581402" y="2421134"/>
                </a:lnTo>
                <a:lnTo>
                  <a:pt x="1626038" y="2419397"/>
                </a:lnTo>
                <a:lnTo>
                  <a:pt x="1669958" y="2413318"/>
                </a:lnTo>
                <a:lnTo>
                  <a:pt x="1712910" y="2403042"/>
                </a:lnTo>
                <a:lnTo>
                  <a:pt x="1754641" y="2388715"/>
                </a:lnTo>
                <a:lnTo>
                  <a:pt x="1794899" y="2370481"/>
                </a:lnTo>
                <a:lnTo>
                  <a:pt x="1833431" y="2348484"/>
                </a:lnTo>
                <a:lnTo>
                  <a:pt x="1869985" y="2322870"/>
                </a:lnTo>
                <a:lnTo>
                  <a:pt x="1904307" y="2293782"/>
                </a:lnTo>
                <a:lnTo>
                  <a:pt x="1936145" y="2261367"/>
                </a:lnTo>
                <a:lnTo>
                  <a:pt x="1965247" y="2225767"/>
                </a:lnTo>
                <a:lnTo>
                  <a:pt x="1988260" y="2191716"/>
                </a:lnTo>
                <a:close/>
              </a:path>
              <a:path w="3100704" h="2421254">
                <a:moveTo>
                  <a:pt x="2573864" y="1979118"/>
                </a:moveTo>
                <a:lnTo>
                  <a:pt x="418428" y="1979118"/>
                </a:lnTo>
                <a:lnTo>
                  <a:pt x="422238" y="1986230"/>
                </a:lnTo>
                <a:lnTo>
                  <a:pt x="450614" y="2032341"/>
                </a:lnTo>
                <a:lnTo>
                  <a:pt x="479763" y="2071691"/>
                </a:lnTo>
                <a:lnTo>
                  <a:pt x="511490" y="2107777"/>
                </a:lnTo>
                <a:lnTo>
                  <a:pt x="545566" y="2140539"/>
                </a:lnTo>
                <a:lnTo>
                  <a:pt x="581763" y="2169914"/>
                </a:lnTo>
                <a:lnTo>
                  <a:pt x="619853" y="2195844"/>
                </a:lnTo>
                <a:lnTo>
                  <a:pt x="659609" y="2218266"/>
                </a:lnTo>
                <a:lnTo>
                  <a:pt x="700803" y="2237121"/>
                </a:lnTo>
                <a:lnTo>
                  <a:pt x="743205" y="2252348"/>
                </a:lnTo>
                <a:lnTo>
                  <a:pt x="786590" y="2263886"/>
                </a:lnTo>
                <a:lnTo>
                  <a:pt x="830728" y="2271674"/>
                </a:lnTo>
                <a:lnTo>
                  <a:pt x="875391" y="2275652"/>
                </a:lnTo>
                <a:lnTo>
                  <a:pt x="920352" y="2275759"/>
                </a:lnTo>
                <a:lnTo>
                  <a:pt x="965383" y="2271935"/>
                </a:lnTo>
                <a:lnTo>
                  <a:pt x="1010256" y="2264118"/>
                </a:lnTo>
                <a:lnTo>
                  <a:pt x="1054742" y="2252248"/>
                </a:lnTo>
                <a:lnTo>
                  <a:pt x="1098614" y="2236265"/>
                </a:lnTo>
                <a:lnTo>
                  <a:pt x="1141644" y="2216108"/>
                </a:lnTo>
                <a:lnTo>
                  <a:pt x="1183603" y="2191716"/>
                </a:lnTo>
                <a:lnTo>
                  <a:pt x="1988260" y="2191716"/>
                </a:lnTo>
                <a:lnTo>
                  <a:pt x="1991360" y="2187129"/>
                </a:lnTo>
                <a:lnTo>
                  <a:pt x="2014230" y="2145597"/>
                </a:lnTo>
                <a:lnTo>
                  <a:pt x="2033606" y="2101316"/>
                </a:lnTo>
                <a:lnTo>
                  <a:pt x="2049235" y="2054429"/>
                </a:lnTo>
                <a:lnTo>
                  <a:pt x="2487624" y="2054429"/>
                </a:lnTo>
                <a:lnTo>
                  <a:pt x="2511108" y="2038318"/>
                </a:lnTo>
                <a:lnTo>
                  <a:pt x="2544257" y="2010085"/>
                </a:lnTo>
                <a:lnTo>
                  <a:pt x="2573864" y="1979118"/>
                </a:lnTo>
                <a:close/>
              </a:path>
              <a:path w="3100704" h="2421254">
                <a:moveTo>
                  <a:pt x="2487624" y="2054429"/>
                </a:moveTo>
                <a:lnTo>
                  <a:pt x="2049235" y="2054429"/>
                </a:lnTo>
                <a:lnTo>
                  <a:pt x="2089310" y="2077848"/>
                </a:lnTo>
                <a:lnTo>
                  <a:pt x="2131383" y="2096360"/>
                </a:lnTo>
                <a:lnTo>
                  <a:pt x="2175048" y="2109842"/>
                </a:lnTo>
                <a:lnTo>
                  <a:pt x="2219895" y="2118173"/>
                </a:lnTo>
                <a:lnTo>
                  <a:pt x="2265516" y="2121231"/>
                </a:lnTo>
                <a:lnTo>
                  <a:pt x="2310735" y="2119044"/>
                </a:lnTo>
                <a:lnTo>
                  <a:pt x="2354578" y="2111848"/>
                </a:lnTo>
                <a:lnTo>
                  <a:pt x="2396792" y="2099909"/>
                </a:lnTo>
                <a:lnTo>
                  <a:pt x="2437121" y="2083497"/>
                </a:lnTo>
                <a:lnTo>
                  <a:pt x="2475311" y="2062877"/>
                </a:lnTo>
                <a:lnTo>
                  <a:pt x="2487624" y="2054429"/>
                </a:lnTo>
                <a:close/>
              </a:path>
              <a:path w="3100704" h="2421254">
                <a:moveTo>
                  <a:pt x="742275" y="213302"/>
                </a:moveTo>
                <a:lnTo>
                  <a:pt x="696177" y="217628"/>
                </a:lnTo>
                <a:lnTo>
                  <a:pt x="650300" y="226630"/>
                </a:lnTo>
                <a:lnTo>
                  <a:pt x="606243" y="239982"/>
                </a:lnTo>
                <a:lnTo>
                  <a:pt x="564177" y="257442"/>
                </a:lnTo>
                <a:lnTo>
                  <a:pt x="524279" y="278766"/>
                </a:lnTo>
                <a:lnTo>
                  <a:pt x="486720" y="303712"/>
                </a:lnTo>
                <a:lnTo>
                  <a:pt x="451675" y="332036"/>
                </a:lnTo>
                <a:lnTo>
                  <a:pt x="419318" y="363496"/>
                </a:lnTo>
                <a:lnTo>
                  <a:pt x="389822" y="397849"/>
                </a:lnTo>
                <a:lnTo>
                  <a:pt x="363361" y="434852"/>
                </a:lnTo>
                <a:lnTo>
                  <a:pt x="340108" y="474262"/>
                </a:lnTo>
                <a:lnTo>
                  <a:pt x="320238" y="515836"/>
                </a:lnTo>
                <a:lnTo>
                  <a:pt x="303924" y="559332"/>
                </a:lnTo>
                <a:lnTo>
                  <a:pt x="291340" y="604506"/>
                </a:lnTo>
                <a:lnTo>
                  <a:pt x="282660" y="651115"/>
                </a:lnTo>
                <a:lnTo>
                  <a:pt x="278056" y="698918"/>
                </a:lnTo>
                <a:lnTo>
                  <a:pt x="277704" y="747670"/>
                </a:lnTo>
                <a:lnTo>
                  <a:pt x="281776" y="797129"/>
                </a:lnTo>
                <a:lnTo>
                  <a:pt x="279236" y="804622"/>
                </a:lnTo>
                <a:lnTo>
                  <a:pt x="230868" y="814126"/>
                </a:lnTo>
                <a:lnTo>
                  <a:pt x="185064" y="831372"/>
                </a:lnTo>
                <a:lnTo>
                  <a:pt x="142569" y="855851"/>
                </a:lnTo>
                <a:lnTo>
                  <a:pt x="104127" y="887050"/>
                </a:lnTo>
                <a:lnTo>
                  <a:pt x="70483" y="924458"/>
                </a:lnTo>
                <a:lnTo>
                  <a:pt x="42381" y="967563"/>
                </a:lnTo>
                <a:lnTo>
                  <a:pt x="22050" y="1011865"/>
                </a:lnTo>
                <a:lnTo>
                  <a:pt x="8323" y="1057710"/>
                </a:lnTo>
                <a:lnTo>
                  <a:pt x="1030" y="1104393"/>
                </a:lnTo>
                <a:lnTo>
                  <a:pt x="0" y="1151207"/>
                </a:lnTo>
                <a:lnTo>
                  <a:pt x="5061" y="1197449"/>
                </a:lnTo>
                <a:lnTo>
                  <a:pt x="16042" y="1242412"/>
                </a:lnTo>
                <a:lnTo>
                  <a:pt x="32772" y="1285392"/>
                </a:lnTo>
                <a:lnTo>
                  <a:pt x="55080" y="1325682"/>
                </a:lnTo>
                <a:lnTo>
                  <a:pt x="82795" y="1362578"/>
                </a:lnTo>
                <a:lnTo>
                  <a:pt x="115746" y="1395375"/>
                </a:lnTo>
                <a:lnTo>
                  <a:pt x="153760" y="1423366"/>
                </a:lnTo>
                <a:lnTo>
                  <a:pt x="125095" y="1461018"/>
                </a:lnTo>
                <a:lnTo>
                  <a:pt x="102114" y="1502247"/>
                </a:lnTo>
                <a:lnTo>
                  <a:pt x="85038" y="1546334"/>
                </a:lnTo>
                <a:lnTo>
                  <a:pt x="74089" y="1592558"/>
                </a:lnTo>
                <a:lnTo>
                  <a:pt x="69491" y="1640201"/>
                </a:lnTo>
                <a:lnTo>
                  <a:pt x="71464" y="1688542"/>
                </a:lnTo>
                <a:lnTo>
                  <a:pt x="80232" y="1736782"/>
                </a:lnTo>
                <a:lnTo>
                  <a:pt x="95165" y="1782004"/>
                </a:lnTo>
                <a:lnTo>
                  <a:pt x="115725" y="1823758"/>
                </a:lnTo>
                <a:lnTo>
                  <a:pt x="141376" y="1861597"/>
                </a:lnTo>
                <a:lnTo>
                  <a:pt x="171582" y="1895070"/>
                </a:lnTo>
                <a:lnTo>
                  <a:pt x="205806" y="1923731"/>
                </a:lnTo>
                <a:lnTo>
                  <a:pt x="243512" y="1947128"/>
                </a:lnTo>
                <a:lnTo>
                  <a:pt x="284164" y="1964815"/>
                </a:lnTo>
                <a:lnTo>
                  <a:pt x="327225" y="1976341"/>
                </a:lnTo>
                <a:lnTo>
                  <a:pt x="372159" y="1981259"/>
                </a:lnTo>
                <a:lnTo>
                  <a:pt x="418428" y="1979118"/>
                </a:lnTo>
                <a:lnTo>
                  <a:pt x="2573864" y="1979118"/>
                </a:lnTo>
                <a:lnTo>
                  <a:pt x="2601595" y="1943673"/>
                </a:lnTo>
                <a:lnTo>
                  <a:pt x="2625275" y="1906027"/>
                </a:lnTo>
                <a:lnTo>
                  <a:pt x="2645289" y="1865779"/>
                </a:lnTo>
                <a:lnTo>
                  <a:pt x="2661383" y="1823194"/>
                </a:lnTo>
                <a:lnTo>
                  <a:pt x="2673302" y="1778540"/>
                </a:lnTo>
                <a:lnTo>
                  <a:pt x="2680793" y="1732086"/>
                </a:lnTo>
                <a:lnTo>
                  <a:pt x="2683600" y="1684097"/>
                </a:lnTo>
                <a:lnTo>
                  <a:pt x="2732551" y="1673883"/>
                </a:lnTo>
                <a:lnTo>
                  <a:pt x="2780100" y="1658439"/>
                </a:lnTo>
                <a:lnTo>
                  <a:pt x="2825881" y="1637929"/>
                </a:lnTo>
                <a:lnTo>
                  <a:pt x="2869528" y="1612518"/>
                </a:lnTo>
                <a:lnTo>
                  <a:pt x="2910676" y="1582370"/>
                </a:lnTo>
                <a:lnTo>
                  <a:pt x="2946417" y="1550199"/>
                </a:lnTo>
                <a:lnTo>
                  <a:pt x="2978534" y="1515207"/>
                </a:lnTo>
                <a:lnTo>
                  <a:pt x="3006990" y="1477697"/>
                </a:lnTo>
                <a:lnTo>
                  <a:pt x="3031748" y="1437973"/>
                </a:lnTo>
                <a:lnTo>
                  <a:pt x="3052769" y="1396338"/>
                </a:lnTo>
                <a:lnTo>
                  <a:pt x="3070018" y="1353096"/>
                </a:lnTo>
                <a:lnTo>
                  <a:pt x="3083455" y="1308549"/>
                </a:lnTo>
                <a:lnTo>
                  <a:pt x="3093043" y="1263001"/>
                </a:lnTo>
                <a:lnTo>
                  <a:pt x="3098745" y="1216756"/>
                </a:lnTo>
                <a:lnTo>
                  <a:pt x="3100524" y="1170116"/>
                </a:lnTo>
                <a:lnTo>
                  <a:pt x="3098341" y="1123386"/>
                </a:lnTo>
                <a:lnTo>
                  <a:pt x="3092160" y="1076869"/>
                </a:lnTo>
                <a:lnTo>
                  <a:pt x="3081942" y="1030867"/>
                </a:lnTo>
                <a:lnTo>
                  <a:pt x="3067650" y="985685"/>
                </a:lnTo>
                <a:lnTo>
                  <a:pt x="3049247" y="941626"/>
                </a:lnTo>
                <a:lnTo>
                  <a:pt x="3026696" y="898993"/>
                </a:lnTo>
                <a:lnTo>
                  <a:pt x="2999957" y="858089"/>
                </a:lnTo>
                <a:lnTo>
                  <a:pt x="3004982" y="845020"/>
                </a:lnTo>
                <a:lnTo>
                  <a:pt x="3017483" y="804622"/>
                </a:lnTo>
                <a:lnTo>
                  <a:pt x="3026721" y="758045"/>
                </a:lnTo>
                <a:lnTo>
                  <a:pt x="3030783" y="711638"/>
                </a:lnTo>
                <a:lnTo>
                  <a:pt x="3029871" y="665774"/>
                </a:lnTo>
                <a:lnTo>
                  <a:pt x="3024184" y="620830"/>
                </a:lnTo>
                <a:lnTo>
                  <a:pt x="3013926" y="577180"/>
                </a:lnTo>
                <a:lnTo>
                  <a:pt x="2999295" y="535201"/>
                </a:lnTo>
                <a:lnTo>
                  <a:pt x="2980495" y="495266"/>
                </a:lnTo>
                <a:lnTo>
                  <a:pt x="2957725" y="457752"/>
                </a:lnTo>
                <a:lnTo>
                  <a:pt x="2931186" y="423032"/>
                </a:lnTo>
                <a:lnTo>
                  <a:pt x="2901080" y="391483"/>
                </a:lnTo>
                <a:lnTo>
                  <a:pt x="2867608" y="363480"/>
                </a:lnTo>
                <a:lnTo>
                  <a:pt x="2830971" y="339398"/>
                </a:lnTo>
                <a:lnTo>
                  <a:pt x="2791370" y="319612"/>
                </a:lnTo>
                <a:lnTo>
                  <a:pt x="2749005" y="304496"/>
                </a:lnTo>
                <a:lnTo>
                  <a:pt x="2744035" y="283541"/>
                </a:lnTo>
                <a:lnTo>
                  <a:pt x="1006184" y="283541"/>
                </a:lnTo>
                <a:lnTo>
                  <a:pt x="965219" y="260716"/>
                </a:lnTo>
                <a:lnTo>
                  <a:pt x="922643" y="242249"/>
                </a:lnTo>
                <a:lnTo>
                  <a:pt x="878758" y="228207"/>
                </a:lnTo>
                <a:lnTo>
                  <a:pt x="833867" y="218658"/>
                </a:lnTo>
                <a:lnTo>
                  <a:pt x="788272" y="213667"/>
                </a:lnTo>
                <a:lnTo>
                  <a:pt x="742275" y="213302"/>
                </a:lnTo>
                <a:close/>
              </a:path>
              <a:path w="3100704" h="2421254">
                <a:moveTo>
                  <a:pt x="1343417" y="67269"/>
                </a:moveTo>
                <a:lnTo>
                  <a:pt x="1298121" y="70236"/>
                </a:lnTo>
                <a:lnTo>
                  <a:pt x="1253560" y="78866"/>
                </a:lnTo>
                <a:lnTo>
                  <a:pt x="1210495" y="92912"/>
                </a:lnTo>
                <a:lnTo>
                  <a:pt x="1169133" y="112306"/>
                </a:lnTo>
                <a:lnTo>
                  <a:pt x="1130049" y="136861"/>
                </a:lnTo>
                <a:lnTo>
                  <a:pt x="1093729" y="166419"/>
                </a:lnTo>
                <a:lnTo>
                  <a:pt x="1060656" y="200824"/>
                </a:lnTo>
                <a:lnTo>
                  <a:pt x="1031275" y="239982"/>
                </a:lnTo>
                <a:lnTo>
                  <a:pt x="1006184" y="283541"/>
                </a:lnTo>
                <a:lnTo>
                  <a:pt x="2744035" y="283541"/>
                </a:lnTo>
                <a:lnTo>
                  <a:pt x="2737239" y="254887"/>
                </a:lnTo>
                <a:lnTo>
                  <a:pt x="2719249" y="207820"/>
                </a:lnTo>
                <a:lnTo>
                  <a:pt x="2706499" y="184354"/>
                </a:lnTo>
                <a:lnTo>
                  <a:pt x="1611974" y="184354"/>
                </a:lnTo>
                <a:lnTo>
                  <a:pt x="1591585" y="164481"/>
                </a:lnTo>
                <a:lnTo>
                  <a:pt x="1547091" y="129687"/>
                </a:lnTo>
                <a:lnTo>
                  <a:pt x="1479433" y="93744"/>
                </a:lnTo>
                <a:lnTo>
                  <a:pt x="1434557" y="78866"/>
                </a:lnTo>
                <a:lnTo>
                  <a:pt x="1389057" y="70093"/>
                </a:lnTo>
                <a:lnTo>
                  <a:pt x="1343417" y="67269"/>
                </a:lnTo>
                <a:close/>
              </a:path>
              <a:path w="3100704" h="2421254">
                <a:moveTo>
                  <a:pt x="1900668" y="0"/>
                </a:moveTo>
                <a:lnTo>
                  <a:pt x="1856725" y="2036"/>
                </a:lnTo>
                <a:lnTo>
                  <a:pt x="1813730" y="10539"/>
                </a:lnTo>
                <a:lnTo>
                  <a:pt x="1772332" y="25276"/>
                </a:lnTo>
                <a:lnTo>
                  <a:pt x="1733178" y="46015"/>
                </a:lnTo>
                <a:lnTo>
                  <a:pt x="1696918" y="72524"/>
                </a:lnTo>
                <a:lnTo>
                  <a:pt x="1664198" y="104572"/>
                </a:lnTo>
                <a:lnTo>
                  <a:pt x="1635668" y="141926"/>
                </a:lnTo>
                <a:lnTo>
                  <a:pt x="1611974" y="184354"/>
                </a:lnTo>
                <a:lnTo>
                  <a:pt x="2706499" y="184354"/>
                </a:lnTo>
                <a:lnTo>
                  <a:pt x="2695394" y="163916"/>
                </a:lnTo>
                <a:lnTo>
                  <a:pt x="2671315" y="131014"/>
                </a:lnTo>
                <a:lnTo>
                  <a:pt x="2140802" y="131014"/>
                </a:lnTo>
                <a:lnTo>
                  <a:pt x="2117559" y="102171"/>
                </a:lnTo>
                <a:lnTo>
                  <a:pt x="2062739" y="53915"/>
                </a:lnTo>
                <a:lnTo>
                  <a:pt x="1988809" y="16251"/>
                </a:lnTo>
                <a:lnTo>
                  <a:pt x="1944912" y="4660"/>
                </a:lnTo>
                <a:lnTo>
                  <a:pt x="1900668" y="0"/>
                </a:lnTo>
                <a:close/>
              </a:path>
              <a:path w="3100704" h="2421254">
                <a:moveTo>
                  <a:pt x="2422322" y="843"/>
                </a:moveTo>
                <a:lnTo>
                  <a:pt x="2377784" y="1728"/>
                </a:lnTo>
                <a:lnTo>
                  <a:pt x="2333712" y="8604"/>
                </a:lnTo>
                <a:lnTo>
                  <a:pt x="2290691" y="21418"/>
                </a:lnTo>
                <a:lnTo>
                  <a:pt x="2249304" y="40118"/>
                </a:lnTo>
                <a:lnTo>
                  <a:pt x="2210137" y="64652"/>
                </a:lnTo>
                <a:lnTo>
                  <a:pt x="2173775" y="94968"/>
                </a:lnTo>
                <a:lnTo>
                  <a:pt x="2140802" y="131014"/>
                </a:lnTo>
                <a:lnTo>
                  <a:pt x="2671315" y="131014"/>
                </a:lnTo>
                <a:lnTo>
                  <a:pt x="2631530" y="88088"/>
                </a:lnTo>
                <a:lnTo>
                  <a:pt x="2593435" y="58243"/>
                </a:lnTo>
                <a:lnTo>
                  <a:pt x="2552882" y="34647"/>
                </a:lnTo>
                <a:lnTo>
                  <a:pt x="2510456" y="17250"/>
                </a:lnTo>
                <a:lnTo>
                  <a:pt x="2466741" y="5999"/>
                </a:lnTo>
                <a:lnTo>
                  <a:pt x="2422322" y="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0176" y="2253537"/>
            <a:ext cx="3100705" cy="2421255"/>
          </a:xfrm>
          <a:custGeom>
            <a:avLst/>
            <a:gdLst/>
            <a:ahLst/>
            <a:cxnLst/>
            <a:rect l="l" t="t" r="r" b="b"/>
            <a:pathLst>
              <a:path w="3100704" h="2421254">
                <a:moveTo>
                  <a:pt x="281776" y="797129"/>
                </a:moveTo>
                <a:lnTo>
                  <a:pt x="277704" y="747670"/>
                </a:lnTo>
                <a:lnTo>
                  <a:pt x="278056" y="698918"/>
                </a:lnTo>
                <a:lnTo>
                  <a:pt x="282660" y="651115"/>
                </a:lnTo>
                <a:lnTo>
                  <a:pt x="291340" y="604506"/>
                </a:lnTo>
                <a:lnTo>
                  <a:pt x="303924" y="559332"/>
                </a:lnTo>
                <a:lnTo>
                  <a:pt x="320238" y="515836"/>
                </a:lnTo>
                <a:lnTo>
                  <a:pt x="340108" y="474262"/>
                </a:lnTo>
                <a:lnTo>
                  <a:pt x="363361" y="434852"/>
                </a:lnTo>
                <a:lnTo>
                  <a:pt x="389822" y="397849"/>
                </a:lnTo>
                <a:lnTo>
                  <a:pt x="419318" y="363496"/>
                </a:lnTo>
                <a:lnTo>
                  <a:pt x="451675" y="332036"/>
                </a:lnTo>
                <a:lnTo>
                  <a:pt x="486720" y="303712"/>
                </a:lnTo>
                <a:lnTo>
                  <a:pt x="524279" y="278766"/>
                </a:lnTo>
                <a:lnTo>
                  <a:pt x="564177" y="257442"/>
                </a:lnTo>
                <a:lnTo>
                  <a:pt x="606243" y="239982"/>
                </a:lnTo>
                <a:lnTo>
                  <a:pt x="650300" y="226630"/>
                </a:lnTo>
                <a:lnTo>
                  <a:pt x="696177" y="217628"/>
                </a:lnTo>
                <a:lnTo>
                  <a:pt x="742275" y="213302"/>
                </a:lnTo>
                <a:lnTo>
                  <a:pt x="788272" y="213667"/>
                </a:lnTo>
                <a:lnTo>
                  <a:pt x="833867" y="218658"/>
                </a:lnTo>
                <a:lnTo>
                  <a:pt x="878758" y="228207"/>
                </a:lnTo>
                <a:lnTo>
                  <a:pt x="922643" y="242249"/>
                </a:lnTo>
                <a:lnTo>
                  <a:pt x="965219" y="260716"/>
                </a:lnTo>
                <a:lnTo>
                  <a:pt x="1006184" y="283541"/>
                </a:lnTo>
                <a:lnTo>
                  <a:pt x="1031313" y="239917"/>
                </a:lnTo>
                <a:lnTo>
                  <a:pt x="1060656" y="200824"/>
                </a:lnTo>
                <a:lnTo>
                  <a:pt x="1093729" y="166419"/>
                </a:lnTo>
                <a:lnTo>
                  <a:pt x="1130049" y="136861"/>
                </a:lnTo>
                <a:lnTo>
                  <a:pt x="1169133" y="112306"/>
                </a:lnTo>
                <a:lnTo>
                  <a:pt x="1210495" y="92912"/>
                </a:lnTo>
                <a:lnTo>
                  <a:pt x="1253652" y="78836"/>
                </a:lnTo>
                <a:lnTo>
                  <a:pt x="1298121" y="70236"/>
                </a:lnTo>
                <a:lnTo>
                  <a:pt x="1343417" y="67269"/>
                </a:lnTo>
                <a:lnTo>
                  <a:pt x="1389057" y="70093"/>
                </a:lnTo>
                <a:lnTo>
                  <a:pt x="1434557" y="78866"/>
                </a:lnTo>
                <a:lnTo>
                  <a:pt x="1479433" y="93744"/>
                </a:lnTo>
                <a:lnTo>
                  <a:pt x="1523201" y="114885"/>
                </a:lnTo>
                <a:lnTo>
                  <a:pt x="1569922" y="146238"/>
                </a:lnTo>
                <a:lnTo>
                  <a:pt x="1611974" y="184354"/>
                </a:lnTo>
                <a:lnTo>
                  <a:pt x="1635668" y="141926"/>
                </a:lnTo>
                <a:lnTo>
                  <a:pt x="1664198" y="104572"/>
                </a:lnTo>
                <a:lnTo>
                  <a:pt x="1696918" y="72524"/>
                </a:lnTo>
                <a:lnTo>
                  <a:pt x="1733178" y="46015"/>
                </a:lnTo>
                <a:lnTo>
                  <a:pt x="1772332" y="25276"/>
                </a:lnTo>
                <a:lnTo>
                  <a:pt x="1813730" y="10539"/>
                </a:lnTo>
                <a:lnTo>
                  <a:pt x="1856725" y="2036"/>
                </a:lnTo>
                <a:lnTo>
                  <a:pt x="1900668" y="0"/>
                </a:lnTo>
                <a:lnTo>
                  <a:pt x="1944912" y="4660"/>
                </a:lnTo>
                <a:lnTo>
                  <a:pt x="1988809" y="16251"/>
                </a:lnTo>
                <a:lnTo>
                  <a:pt x="2031709" y="35002"/>
                </a:lnTo>
                <a:lnTo>
                  <a:pt x="2091447" y="76388"/>
                </a:lnTo>
                <a:lnTo>
                  <a:pt x="2140802" y="131014"/>
                </a:lnTo>
                <a:lnTo>
                  <a:pt x="2173775" y="94968"/>
                </a:lnTo>
                <a:lnTo>
                  <a:pt x="2210137" y="64652"/>
                </a:lnTo>
                <a:lnTo>
                  <a:pt x="2249304" y="40118"/>
                </a:lnTo>
                <a:lnTo>
                  <a:pt x="2290691" y="21418"/>
                </a:lnTo>
                <a:lnTo>
                  <a:pt x="2333712" y="8604"/>
                </a:lnTo>
                <a:lnTo>
                  <a:pt x="2377784" y="1728"/>
                </a:lnTo>
                <a:lnTo>
                  <a:pt x="2422322" y="843"/>
                </a:lnTo>
                <a:lnTo>
                  <a:pt x="2466741" y="5999"/>
                </a:lnTo>
                <a:lnTo>
                  <a:pt x="2510456" y="17250"/>
                </a:lnTo>
                <a:lnTo>
                  <a:pt x="2552882" y="34647"/>
                </a:lnTo>
                <a:lnTo>
                  <a:pt x="2593435" y="58243"/>
                </a:lnTo>
                <a:lnTo>
                  <a:pt x="2631530" y="88088"/>
                </a:lnTo>
                <a:lnTo>
                  <a:pt x="2666035" y="123799"/>
                </a:lnTo>
                <a:lnTo>
                  <a:pt x="2695394" y="163916"/>
                </a:lnTo>
                <a:lnTo>
                  <a:pt x="2719249" y="207820"/>
                </a:lnTo>
                <a:lnTo>
                  <a:pt x="2737239" y="254887"/>
                </a:lnTo>
                <a:lnTo>
                  <a:pt x="2749005" y="304496"/>
                </a:lnTo>
                <a:lnTo>
                  <a:pt x="2791370" y="319612"/>
                </a:lnTo>
                <a:lnTo>
                  <a:pt x="2830971" y="339398"/>
                </a:lnTo>
                <a:lnTo>
                  <a:pt x="2867608" y="363480"/>
                </a:lnTo>
                <a:lnTo>
                  <a:pt x="2901080" y="391483"/>
                </a:lnTo>
                <a:lnTo>
                  <a:pt x="2931186" y="423032"/>
                </a:lnTo>
                <a:lnTo>
                  <a:pt x="2957725" y="457752"/>
                </a:lnTo>
                <a:lnTo>
                  <a:pt x="2980495" y="495266"/>
                </a:lnTo>
                <a:lnTo>
                  <a:pt x="2999295" y="535201"/>
                </a:lnTo>
                <a:lnTo>
                  <a:pt x="3013926" y="577180"/>
                </a:lnTo>
                <a:lnTo>
                  <a:pt x="3024184" y="620830"/>
                </a:lnTo>
                <a:lnTo>
                  <a:pt x="3029871" y="665774"/>
                </a:lnTo>
                <a:lnTo>
                  <a:pt x="3030783" y="711638"/>
                </a:lnTo>
                <a:lnTo>
                  <a:pt x="3026721" y="758045"/>
                </a:lnTo>
                <a:lnTo>
                  <a:pt x="3017483" y="804622"/>
                </a:lnTo>
                <a:lnTo>
                  <a:pt x="3004982" y="845020"/>
                </a:lnTo>
                <a:lnTo>
                  <a:pt x="2999957" y="858089"/>
                </a:lnTo>
                <a:lnTo>
                  <a:pt x="3026696" y="898993"/>
                </a:lnTo>
                <a:lnTo>
                  <a:pt x="3049247" y="941626"/>
                </a:lnTo>
                <a:lnTo>
                  <a:pt x="3067650" y="985685"/>
                </a:lnTo>
                <a:lnTo>
                  <a:pt x="3081942" y="1030867"/>
                </a:lnTo>
                <a:lnTo>
                  <a:pt x="3092160" y="1076869"/>
                </a:lnTo>
                <a:lnTo>
                  <a:pt x="3098341" y="1123386"/>
                </a:lnTo>
                <a:lnTo>
                  <a:pt x="3100524" y="1170116"/>
                </a:lnTo>
                <a:lnTo>
                  <a:pt x="3098745" y="1216756"/>
                </a:lnTo>
                <a:lnTo>
                  <a:pt x="3093043" y="1263001"/>
                </a:lnTo>
                <a:lnTo>
                  <a:pt x="3083455" y="1308549"/>
                </a:lnTo>
                <a:lnTo>
                  <a:pt x="3070018" y="1353096"/>
                </a:lnTo>
                <a:lnTo>
                  <a:pt x="3052769" y="1396338"/>
                </a:lnTo>
                <a:lnTo>
                  <a:pt x="3031748" y="1437973"/>
                </a:lnTo>
                <a:lnTo>
                  <a:pt x="3006990" y="1477697"/>
                </a:lnTo>
                <a:lnTo>
                  <a:pt x="2978534" y="1515207"/>
                </a:lnTo>
                <a:lnTo>
                  <a:pt x="2946417" y="1550199"/>
                </a:lnTo>
                <a:lnTo>
                  <a:pt x="2910676" y="1582370"/>
                </a:lnTo>
                <a:lnTo>
                  <a:pt x="2869528" y="1612518"/>
                </a:lnTo>
                <a:lnTo>
                  <a:pt x="2825881" y="1637929"/>
                </a:lnTo>
                <a:lnTo>
                  <a:pt x="2780100" y="1658439"/>
                </a:lnTo>
                <a:lnTo>
                  <a:pt x="2732551" y="1673883"/>
                </a:lnTo>
                <a:lnTo>
                  <a:pt x="2683600" y="1684097"/>
                </a:lnTo>
                <a:lnTo>
                  <a:pt x="2680793" y="1732086"/>
                </a:lnTo>
                <a:lnTo>
                  <a:pt x="2673302" y="1778540"/>
                </a:lnTo>
                <a:lnTo>
                  <a:pt x="2661383" y="1823194"/>
                </a:lnTo>
                <a:lnTo>
                  <a:pt x="2645289" y="1865779"/>
                </a:lnTo>
                <a:lnTo>
                  <a:pt x="2625275" y="1906027"/>
                </a:lnTo>
                <a:lnTo>
                  <a:pt x="2601595" y="1943673"/>
                </a:lnTo>
                <a:lnTo>
                  <a:pt x="2574504" y="1978448"/>
                </a:lnTo>
                <a:lnTo>
                  <a:pt x="2544257" y="2010085"/>
                </a:lnTo>
                <a:lnTo>
                  <a:pt x="2511108" y="2038318"/>
                </a:lnTo>
                <a:lnTo>
                  <a:pt x="2475311" y="2062877"/>
                </a:lnTo>
                <a:lnTo>
                  <a:pt x="2437121" y="2083497"/>
                </a:lnTo>
                <a:lnTo>
                  <a:pt x="2396792" y="2099909"/>
                </a:lnTo>
                <a:lnTo>
                  <a:pt x="2354578" y="2111848"/>
                </a:lnTo>
                <a:lnTo>
                  <a:pt x="2310735" y="2119044"/>
                </a:lnTo>
                <a:lnTo>
                  <a:pt x="2265516" y="2121231"/>
                </a:lnTo>
                <a:lnTo>
                  <a:pt x="2219895" y="2118173"/>
                </a:lnTo>
                <a:lnTo>
                  <a:pt x="2175048" y="2109842"/>
                </a:lnTo>
                <a:lnTo>
                  <a:pt x="2131383" y="2096360"/>
                </a:lnTo>
                <a:lnTo>
                  <a:pt x="2089310" y="2077848"/>
                </a:lnTo>
                <a:lnTo>
                  <a:pt x="2049235" y="2054429"/>
                </a:lnTo>
                <a:lnTo>
                  <a:pt x="2033606" y="2101316"/>
                </a:lnTo>
                <a:lnTo>
                  <a:pt x="2014230" y="2145597"/>
                </a:lnTo>
                <a:lnTo>
                  <a:pt x="1991360" y="2187129"/>
                </a:lnTo>
                <a:lnTo>
                  <a:pt x="1965247" y="2225767"/>
                </a:lnTo>
                <a:lnTo>
                  <a:pt x="1936145" y="2261367"/>
                </a:lnTo>
                <a:lnTo>
                  <a:pt x="1904307" y="2293782"/>
                </a:lnTo>
                <a:lnTo>
                  <a:pt x="1869985" y="2322870"/>
                </a:lnTo>
                <a:lnTo>
                  <a:pt x="1833431" y="2348484"/>
                </a:lnTo>
                <a:lnTo>
                  <a:pt x="1794899" y="2370481"/>
                </a:lnTo>
                <a:lnTo>
                  <a:pt x="1754641" y="2388715"/>
                </a:lnTo>
                <a:lnTo>
                  <a:pt x="1712910" y="2403042"/>
                </a:lnTo>
                <a:lnTo>
                  <a:pt x="1669958" y="2413318"/>
                </a:lnTo>
                <a:lnTo>
                  <a:pt x="1626038" y="2419397"/>
                </a:lnTo>
                <a:lnTo>
                  <a:pt x="1581402" y="2421134"/>
                </a:lnTo>
                <a:lnTo>
                  <a:pt x="1536305" y="2418386"/>
                </a:lnTo>
                <a:lnTo>
                  <a:pt x="1490997" y="2411007"/>
                </a:lnTo>
                <a:lnTo>
                  <a:pt x="1445731" y="2398853"/>
                </a:lnTo>
                <a:lnTo>
                  <a:pt x="1400733" y="2381714"/>
                </a:lnTo>
                <a:lnTo>
                  <a:pt x="1357797" y="2360054"/>
                </a:lnTo>
                <a:lnTo>
                  <a:pt x="1317196" y="2334095"/>
                </a:lnTo>
                <a:lnTo>
                  <a:pt x="1279202" y="2304060"/>
                </a:lnTo>
                <a:lnTo>
                  <a:pt x="1244090" y="2270170"/>
                </a:lnTo>
                <a:lnTo>
                  <a:pt x="1212133" y="2232648"/>
                </a:lnTo>
                <a:lnTo>
                  <a:pt x="1183603" y="2191716"/>
                </a:lnTo>
                <a:lnTo>
                  <a:pt x="1141644" y="2216108"/>
                </a:lnTo>
                <a:lnTo>
                  <a:pt x="1098614" y="2236265"/>
                </a:lnTo>
                <a:lnTo>
                  <a:pt x="1054742" y="2252248"/>
                </a:lnTo>
                <a:lnTo>
                  <a:pt x="1010256" y="2264118"/>
                </a:lnTo>
                <a:lnTo>
                  <a:pt x="965383" y="2271935"/>
                </a:lnTo>
                <a:lnTo>
                  <a:pt x="920352" y="2275759"/>
                </a:lnTo>
                <a:lnTo>
                  <a:pt x="875391" y="2275652"/>
                </a:lnTo>
                <a:lnTo>
                  <a:pt x="830728" y="2271674"/>
                </a:lnTo>
                <a:lnTo>
                  <a:pt x="786590" y="2263886"/>
                </a:lnTo>
                <a:lnTo>
                  <a:pt x="743205" y="2252348"/>
                </a:lnTo>
                <a:lnTo>
                  <a:pt x="700803" y="2237121"/>
                </a:lnTo>
                <a:lnTo>
                  <a:pt x="659609" y="2218266"/>
                </a:lnTo>
                <a:lnTo>
                  <a:pt x="619853" y="2195844"/>
                </a:lnTo>
                <a:lnTo>
                  <a:pt x="581763" y="2169914"/>
                </a:lnTo>
                <a:lnTo>
                  <a:pt x="545566" y="2140539"/>
                </a:lnTo>
                <a:lnTo>
                  <a:pt x="511490" y="2107777"/>
                </a:lnTo>
                <a:lnTo>
                  <a:pt x="479763" y="2071691"/>
                </a:lnTo>
                <a:lnTo>
                  <a:pt x="450614" y="2032341"/>
                </a:lnTo>
                <a:lnTo>
                  <a:pt x="424270" y="1989786"/>
                </a:lnTo>
                <a:lnTo>
                  <a:pt x="420333" y="1982674"/>
                </a:lnTo>
                <a:lnTo>
                  <a:pt x="418428" y="1979118"/>
                </a:lnTo>
                <a:lnTo>
                  <a:pt x="372159" y="1981259"/>
                </a:lnTo>
                <a:lnTo>
                  <a:pt x="327225" y="1976341"/>
                </a:lnTo>
                <a:lnTo>
                  <a:pt x="284164" y="1964815"/>
                </a:lnTo>
                <a:lnTo>
                  <a:pt x="243512" y="1947128"/>
                </a:lnTo>
                <a:lnTo>
                  <a:pt x="205806" y="1923731"/>
                </a:lnTo>
                <a:lnTo>
                  <a:pt x="171582" y="1895070"/>
                </a:lnTo>
                <a:lnTo>
                  <a:pt x="141376" y="1861597"/>
                </a:lnTo>
                <a:lnTo>
                  <a:pt x="115725" y="1823758"/>
                </a:lnTo>
                <a:lnTo>
                  <a:pt x="95165" y="1782004"/>
                </a:lnTo>
                <a:lnTo>
                  <a:pt x="80232" y="1736782"/>
                </a:lnTo>
                <a:lnTo>
                  <a:pt x="71464" y="1688542"/>
                </a:lnTo>
                <a:lnTo>
                  <a:pt x="69491" y="1640201"/>
                </a:lnTo>
                <a:lnTo>
                  <a:pt x="74089" y="1592558"/>
                </a:lnTo>
                <a:lnTo>
                  <a:pt x="85038" y="1546334"/>
                </a:lnTo>
                <a:lnTo>
                  <a:pt x="102114" y="1502247"/>
                </a:lnTo>
                <a:lnTo>
                  <a:pt x="125095" y="1461018"/>
                </a:lnTo>
                <a:lnTo>
                  <a:pt x="153760" y="1423366"/>
                </a:lnTo>
                <a:lnTo>
                  <a:pt x="115746" y="1395375"/>
                </a:lnTo>
                <a:lnTo>
                  <a:pt x="82795" y="1362578"/>
                </a:lnTo>
                <a:lnTo>
                  <a:pt x="55080" y="1325682"/>
                </a:lnTo>
                <a:lnTo>
                  <a:pt x="32772" y="1285392"/>
                </a:lnTo>
                <a:lnTo>
                  <a:pt x="16042" y="1242412"/>
                </a:lnTo>
                <a:lnTo>
                  <a:pt x="5061" y="1197449"/>
                </a:lnTo>
                <a:lnTo>
                  <a:pt x="0" y="1151207"/>
                </a:lnTo>
                <a:lnTo>
                  <a:pt x="1030" y="1104393"/>
                </a:lnTo>
                <a:lnTo>
                  <a:pt x="8323" y="1057710"/>
                </a:lnTo>
                <a:lnTo>
                  <a:pt x="22050" y="1011865"/>
                </a:lnTo>
                <a:lnTo>
                  <a:pt x="42381" y="967563"/>
                </a:lnTo>
                <a:lnTo>
                  <a:pt x="70483" y="924458"/>
                </a:lnTo>
                <a:lnTo>
                  <a:pt x="104127" y="887050"/>
                </a:lnTo>
                <a:lnTo>
                  <a:pt x="142569" y="855851"/>
                </a:lnTo>
                <a:lnTo>
                  <a:pt x="185064" y="831372"/>
                </a:lnTo>
                <a:lnTo>
                  <a:pt x="230868" y="814126"/>
                </a:lnTo>
                <a:lnTo>
                  <a:pt x="279236" y="804622"/>
                </a:lnTo>
                <a:lnTo>
                  <a:pt x="281776" y="797129"/>
                </a:lnTo>
                <a:close/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7239" y="3667378"/>
            <a:ext cx="181610" cy="45085"/>
          </a:xfrm>
          <a:custGeom>
            <a:avLst/>
            <a:gdLst/>
            <a:ahLst/>
            <a:cxnLst/>
            <a:rect l="l" t="t" r="r" b="b"/>
            <a:pathLst>
              <a:path w="181610" h="45085">
                <a:moveTo>
                  <a:pt x="181610" y="44704"/>
                </a:moveTo>
                <a:lnTo>
                  <a:pt x="134213" y="44809"/>
                </a:lnTo>
                <a:lnTo>
                  <a:pt x="87614" y="37258"/>
                </a:lnTo>
                <a:lnTo>
                  <a:pt x="42610" y="22254"/>
                </a:lnTo>
                <a:lnTo>
                  <a:pt x="0" y="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9621" y="4200652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89">
                <a:moveTo>
                  <a:pt x="79375" y="0"/>
                </a:moveTo>
                <a:lnTo>
                  <a:pt x="60078" y="7425"/>
                </a:lnTo>
                <a:lnTo>
                  <a:pt x="40354" y="13493"/>
                </a:lnTo>
                <a:lnTo>
                  <a:pt x="20296" y="18180"/>
                </a:lnTo>
                <a:lnTo>
                  <a:pt x="0" y="21462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65773" y="4337939"/>
            <a:ext cx="48260" cy="97790"/>
          </a:xfrm>
          <a:custGeom>
            <a:avLst/>
            <a:gdLst/>
            <a:ahLst/>
            <a:cxnLst/>
            <a:rect l="l" t="t" r="r" b="b"/>
            <a:pathLst>
              <a:path w="48260" h="97789">
                <a:moveTo>
                  <a:pt x="47878" y="97536"/>
                </a:moveTo>
                <a:lnTo>
                  <a:pt x="34093" y="74205"/>
                </a:lnTo>
                <a:lnTo>
                  <a:pt x="21510" y="50149"/>
                </a:lnTo>
                <a:lnTo>
                  <a:pt x="10142" y="25401"/>
                </a:lnTo>
                <a:lnTo>
                  <a:pt x="0" y="0"/>
                </a:lnTo>
              </a:path>
            </a:pathLst>
          </a:custGeom>
          <a:ln w="25907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79793" y="4192396"/>
            <a:ext cx="19050" cy="107314"/>
          </a:xfrm>
          <a:custGeom>
            <a:avLst/>
            <a:gdLst/>
            <a:ahLst/>
            <a:cxnLst/>
            <a:rect l="l" t="t" r="r" b="b"/>
            <a:pathLst>
              <a:path w="19050" h="107314">
                <a:moveTo>
                  <a:pt x="19050" y="0"/>
                </a:moveTo>
                <a:lnTo>
                  <a:pt x="16287" y="27138"/>
                </a:lnTo>
                <a:lnTo>
                  <a:pt x="12192" y="54038"/>
                </a:lnTo>
                <a:lnTo>
                  <a:pt x="6762" y="80652"/>
                </a:lnTo>
                <a:lnTo>
                  <a:pt x="0" y="106933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8954" y="3531489"/>
            <a:ext cx="233045" cy="400050"/>
          </a:xfrm>
          <a:custGeom>
            <a:avLst/>
            <a:gdLst/>
            <a:ahLst/>
            <a:cxnLst/>
            <a:rect l="l" t="t" r="r" b="b"/>
            <a:pathLst>
              <a:path w="233045" h="400050">
                <a:moveTo>
                  <a:pt x="0" y="0"/>
                </a:moveTo>
                <a:lnTo>
                  <a:pt x="41463" y="24690"/>
                </a:lnTo>
                <a:lnTo>
                  <a:pt x="79515" y="53843"/>
                </a:lnTo>
                <a:lnTo>
                  <a:pt x="113921" y="87060"/>
                </a:lnTo>
                <a:lnTo>
                  <a:pt x="144448" y="123939"/>
                </a:lnTo>
                <a:lnTo>
                  <a:pt x="170862" y="164084"/>
                </a:lnTo>
                <a:lnTo>
                  <a:pt x="192929" y="207093"/>
                </a:lnTo>
                <a:lnTo>
                  <a:pt x="210414" y="252568"/>
                </a:lnTo>
                <a:lnTo>
                  <a:pt x="223085" y="300110"/>
                </a:lnTo>
                <a:lnTo>
                  <a:pt x="230706" y="349319"/>
                </a:lnTo>
                <a:lnTo>
                  <a:pt x="233045" y="399796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24851" y="3105785"/>
            <a:ext cx="104139" cy="149860"/>
          </a:xfrm>
          <a:custGeom>
            <a:avLst/>
            <a:gdLst/>
            <a:ahLst/>
            <a:cxnLst/>
            <a:rect l="l" t="t" r="r" b="b"/>
            <a:pathLst>
              <a:path w="104140" h="149860">
                <a:moveTo>
                  <a:pt x="103885" y="0"/>
                </a:moveTo>
                <a:lnTo>
                  <a:pt x="84135" y="42060"/>
                </a:lnTo>
                <a:lnTo>
                  <a:pt x="60086" y="81311"/>
                </a:lnTo>
                <a:lnTo>
                  <a:pt x="31966" y="117371"/>
                </a:lnTo>
                <a:lnTo>
                  <a:pt x="0" y="14986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79690" y="2549525"/>
            <a:ext cx="5715" cy="71120"/>
          </a:xfrm>
          <a:custGeom>
            <a:avLst/>
            <a:gdLst/>
            <a:ahLst/>
            <a:cxnLst/>
            <a:rect l="l" t="t" r="r" b="b"/>
            <a:pathLst>
              <a:path w="5715" h="71119">
                <a:moveTo>
                  <a:pt x="0" y="0"/>
                </a:moveTo>
                <a:lnTo>
                  <a:pt x="2549" y="17591"/>
                </a:lnTo>
                <a:lnTo>
                  <a:pt x="4302" y="35290"/>
                </a:lnTo>
                <a:lnTo>
                  <a:pt x="5268" y="53060"/>
                </a:lnTo>
                <a:lnTo>
                  <a:pt x="5460" y="70865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6877" y="2376677"/>
            <a:ext cx="53340" cy="90805"/>
          </a:xfrm>
          <a:custGeom>
            <a:avLst/>
            <a:gdLst/>
            <a:ahLst/>
            <a:cxnLst/>
            <a:rect l="l" t="t" r="r" b="b"/>
            <a:pathLst>
              <a:path w="53340" h="90805">
                <a:moveTo>
                  <a:pt x="0" y="90297"/>
                </a:moveTo>
                <a:lnTo>
                  <a:pt x="10922" y="66258"/>
                </a:lnTo>
                <a:lnTo>
                  <a:pt x="23463" y="43148"/>
                </a:lnTo>
                <a:lnTo>
                  <a:pt x="37576" y="21038"/>
                </a:lnTo>
                <a:lnTo>
                  <a:pt x="53213" y="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19544" y="2432176"/>
            <a:ext cx="26034" cy="78105"/>
          </a:xfrm>
          <a:custGeom>
            <a:avLst/>
            <a:gdLst/>
            <a:ahLst/>
            <a:cxnLst/>
            <a:rect l="l" t="t" r="r" b="b"/>
            <a:pathLst>
              <a:path w="26034" h="78105">
                <a:moveTo>
                  <a:pt x="0" y="77850"/>
                </a:moveTo>
                <a:lnTo>
                  <a:pt x="4760" y="57810"/>
                </a:lnTo>
                <a:lnTo>
                  <a:pt x="10652" y="38115"/>
                </a:lnTo>
                <a:lnTo>
                  <a:pt x="17662" y="18825"/>
                </a:lnTo>
                <a:lnTo>
                  <a:pt x="25780" y="0"/>
                </a:lnTo>
              </a:path>
            </a:pathLst>
          </a:custGeom>
          <a:ln w="25907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35979" y="2536444"/>
            <a:ext cx="93345" cy="75565"/>
          </a:xfrm>
          <a:custGeom>
            <a:avLst/>
            <a:gdLst/>
            <a:ahLst/>
            <a:cxnLst/>
            <a:rect l="l" t="t" r="r" b="b"/>
            <a:pathLst>
              <a:path w="93345" h="75564">
                <a:moveTo>
                  <a:pt x="0" y="0"/>
                </a:moveTo>
                <a:lnTo>
                  <a:pt x="24923" y="16611"/>
                </a:lnTo>
                <a:lnTo>
                  <a:pt x="48799" y="34782"/>
                </a:lnTo>
                <a:lnTo>
                  <a:pt x="71580" y="54453"/>
                </a:lnTo>
                <a:lnTo>
                  <a:pt x="93218" y="75564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1953" y="3050667"/>
            <a:ext cx="16510" cy="80010"/>
          </a:xfrm>
          <a:custGeom>
            <a:avLst/>
            <a:gdLst/>
            <a:ahLst/>
            <a:cxnLst/>
            <a:rect l="l" t="t" r="r" b="b"/>
            <a:pathLst>
              <a:path w="16510" h="80010">
                <a:moveTo>
                  <a:pt x="16256" y="79502"/>
                </a:moveTo>
                <a:lnTo>
                  <a:pt x="11108" y="59882"/>
                </a:lnTo>
                <a:lnTo>
                  <a:pt x="6699" y="40084"/>
                </a:lnTo>
                <a:lnTo>
                  <a:pt x="3004" y="20119"/>
                </a:lnTo>
                <a:lnTo>
                  <a:pt x="0" y="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35295" y="3111246"/>
            <a:ext cx="1670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Review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details 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issues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30427"/>
            <a:ext cx="7676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Review Course Selection (Step</a:t>
            </a:r>
            <a:r>
              <a:rPr sz="3200" spc="-15" dirty="0"/>
              <a:t> </a:t>
            </a:r>
            <a:r>
              <a:rPr sz="3200" dirty="0"/>
              <a:t>2)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194612" y="1612772"/>
            <a:ext cx="7298055" cy="3114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Verdana"/>
                <a:cs typeface="Verdana"/>
              </a:rPr>
              <a:t>Issues </a:t>
            </a:r>
            <a:r>
              <a:rPr sz="2000" spc="-5" dirty="0">
                <a:latin typeface="Verdana"/>
                <a:cs typeface="Verdana"/>
              </a:rPr>
              <a:t>that are identified </a:t>
            </a:r>
            <a:r>
              <a:rPr sz="2000" dirty="0">
                <a:latin typeface="Verdana"/>
                <a:cs typeface="Verdana"/>
              </a:rPr>
              <a:t>can </a:t>
            </a:r>
            <a:r>
              <a:rPr sz="2000" spc="-5" dirty="0">
                <a:latin typeface="Verdana"/>
                <a:cs typeface="Verdana"/>
              </a:rPr>
              <a:t>still be </a:t>
            </a:r>
            <a:r>
              <a:rPr sz="2000" dirty="0">
                <a:latin typeface="Verdana"/>
                <a:cs typeface="Verdana"/>
              </a:rPr>
              <a:t>updated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BEFORE  YOU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SUBMIT!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Verdana"/>
                <a:cs typeface="Verdana"/>
              </a:rPr>
              <a:t>Not all issues that are identified need to be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altered.</a:t>
            </a:r>
            <a:endParaRPr sz="2000" dirty="0">
              <a:latin typeface="Verdana"/>
              <a:cs typeface="Verdana"/>
            </a:endParaRPr>
          </a:p>
          <a:p>
            <a:pPr marL="368935" marR="1716405">
              <a:lnSpc>
                <a:spcPct val="100000"/>
              </a:lnSpc>
            </a:pPr>
            <a:r>
              <a:rPr sz="2000" spc="-5" dirty="0">
                <a:latin typeface="Verdana"/>
                <a:cs typeface="Verdana"/>
              </a:rPr>
              <a:t>e.g. ESLBO does </a:t>
            </a:r>
            <a:r>
              <a:rPr sz="2000" dirty="0">
                <a:latin typeface="Verdana"/>
                <a:cs typeface="Verdana"/>
              </a:rPr>
              <a:t>not </a:t>
            </a:r>
            <a:r>
              <a:rPr sz="2000" spc="-5" dirty="0">
                <a:latin typeface="Verdana"/>
                <a:cs typeface="Verdana"/>
              </a:rPr>
              <a:t>need ESLAO </a:t>
            </a:r>
            <a:r>
              <a:rPr sz="2000" dirty="0">
                <a:latin typeface="Verdana"/>
                <a:cs typeface="Verdana"/>
              </a:rPr>
              <a:t>as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  </a:t>
            </a:r>
            <a:r>
              <a:rPr sz="2000" spc="-5" dirty="0">
                <a:latin typeface="Verdana"/>
                <a:cs typeface="Verdana"/>
              </a:rPr>
              <a:t>prerequisite.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99085" marR="243204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45" dirty="0">
                <a:latin typeface="Verdana"/>
                <a:cs typeface="Verdana"/>
              </a:rPr>
              <a:t>You </a:t>
            </a:r>
            <a:r>
              <a:rPr sz="2000" dirty="0">
                <a:latin typeface="Verdana"/>
                <a:cs typeface="Verdana"/>
              </a:rPr>
              <a:t>can add </a:t>
            </a:r>
            <a:r>
              <a:rPr sz="2000" spc="-5" dirty="0">
                <a:latin typeface="Verdana"/>
                <a:cs typeface="Verdana"/>
              </a:rPr>
              <a:t>comments to the plan, </a:t>
            </a:r>
            <a:r>
              <a:rPr sz="2000" dirty="0">
                <a:latin typeface="Verdana"/>
                <a:cs typeface="Verdana"/>
              </a:rPr>
              <a:t>such as </a:t>
            </a:r>
            <a:r>
              <a:rPr sz="2000" spc="-5" dirty="0">
                <a:latin typeface="Verdana"/>
                <a:cs typeface="Verdana"/>
              </a:rPr>
              <a:t>Summer  </a:t>
            </a:r>
            <a:r>
              <a:rPr sz="2000" dirty="0">
                <a:latin typeface="Verdana"/>
                <a:cs typeface="Verdana"/>
              </a:rPr>
              <a:t>School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plans.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959" y="2924555"/>
            <a:ext cx="6271260" cy="284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406" y="895857"/>
            <a:ext cx="74841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Missing Prerequisite</a:t>
            </a:r>
            <a:r>
              <a:rPr sz="3200" spc="-50" dirty="0"/>
              <a:t> </a:t>
            </a:r>
            <a:r>
              <a:rPr sz="3200" dirty="0"/>
              <a:t>Notification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632459" y="1412747"/>
            <a:ext cx="2825495" cy="1984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083" y="1459991"/>
            <a:ext cx="2776727" cy="1662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037" y="1445513"/>
            <a:ext cx="2720975" cy="1879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037" y="1445513"/>
            <a:ext cx="2720975" cy="1879600"/>
          </a:xfrm>
          <a:custGeom>
            <a:avLst/>
            <a:gdLst/>
            <a:ahLst/>
            <a:cxnLst/>
            <a:rect l="l" t="t" r="r" b="b"/>
            <a:pathLst>
              <a:path w="2720975" h="1879600">
                <a:moveTo>
                  <a:pt x="0" y="263906"/>
                </a:moveTo>
                <a:lnTo>
                  <a:pt x="4252" y="216456"/>
                </a:lnTo>
                <a:lnTo>
                  <a:pt x="16511" y="171802"/>
                </a:lnTo>
                <a:lnTo>
                  <a:pt x="36032" y="130687"/>
                </a:lnTo>
                <a:lnTo>
                  <a:pt x="62069" y="93856"/>
                </a:lnTo>
                <a:lnTo>
                  <a:pt x="93877" y="62052"/>
                </a:lnTo>
                <a:lnTo>
                  <a:pt x="130710" y="36020"/>
                </a:lnTo>
                <a:lnTo>
                  <a:pt x="171823" y="16505"/>
                </a:lnTo>
                <a:lnTo>
                  <a:pt x="216470" y="4250"/>
                </a:lnTo>
                <a:lnTo>
                  <a:pt x="263906" y="0"/>
                </a:lnTo>
                <a:lnTo>
                  <a:pt x="1560195" y="0"/>
                </a:lnTo>
                <a:lnTo>
                  <a:pt x="2228850" y="0"/>
                </a:lnTo>
                <a:lnTo>
                  <a:pt x="2410714" y="0"/>
                </a:lnTo>
                <a:lnTo>
                  <a:pt x="2458163" y="4250"/>
                </a:lnTo>
                <a:lnTo>
                  <a:pt x="2502817" y="16505"/>
                </a:lnTo>
                <a:lnTo>
                  <a:pt x="2543932" y="36020"/>
                </a:lnTo>
                <a:lnTo>
                  <a:pt x="2580763" y="62052"/>
                </a:lnTo>
                <a:lnTo>
                  <a:pt x="2612567" y="93856"/>
                </a:lnTo>
                <a:lnTo>
                  <a:pt x="2638599" y="130687"/>
                </a:lnTo>
                <a:lnTo>
                  <a:pt x="2658114" y="171802"/>
                </a:lnTo>
                <a:lnTo>
                  <a:pt x="2670369" y="216456"/>
                </a:lnTo>
                <a:lnTo>
                  <a:pt x="2674620" y="263906"/>
                </a:lnTo>
                <a:lnTo>
                  <a:pt x="2674620" y="923671"/>
                </a:lnTo>
                <a:lnTo>
                  <a:pt x="2674620" y="1319530"/>
                </a:lnTo>
                <a:lnTo>
                  <a:pt x="2670369" y="1366979"/>
                </a:lnTo>
                <a:lnTo>
                  <a:pt x="2658114" y="1411633"/>
                </a:lnTo>
                <a:lnTo>
                  <a:pt x="2638599" y="1452748"/>
                </a:lnTo>
                <a:lnTo>
                  <a:pt x="2612567" y="1489579"/>
                </a:lnTo>
                <a:lnTo>
                  <a:pt x="2580763" y="1521383"/>
                </a:lnTo>
                <a:lnTo>
                  <a:pt x="2543932" y="1547415"/>
                </a:lnTo>
                <a:lnTo>
                  <a:pt x="2502817" y="1566930"/>
                </a:lnTo>
                <a:lnTo>
                  <a:pt x="2458163" y="1579185"/>
                </a:lnTo>
                <a:lnTo>
                  <a:pt x="2410714" y="1583436"/>
                </a:lnTo>
                <a:lnTo>
                  <a:pt x="2228850" y="1583436"/>
                </a:lnTo>
                <a:lnTo>
                  <a:pt x="2720975" y="1879346"/>
                </a:lnTo>
                <a:lnTo>
                  <a:pt x="1560195" y="1583436"/>
                </a:lnTo>
                <a:lnTo>
                  <a:pt x="263906" y="1583436"/>
                </a:lnTo>
                <a:lnTo>
                  <a:pt x="216470" y="1579185"/>
                </a:lnTo>
                <a:lnTo>
                  <a:pt x="171823" y="1566930"/>
                </a:lnTo>
                <a:lnTo>
                  <a:pt x="130710" y="1547415"/>
                </a:lnTo>
                <a:lnTo>
                  <a:pt x="93877" y="1521383"/>
                </a:lnTo>
                <a:lnTo>
                  <a:pt x="62069" y="1489579"/>
                </a:lnTo>
                <a:lnTo>
                  <a:pt x="36032" y="1452748"/>
                </a:lnTo>
                <a:lnTo>
                  <a:pt x="16511" y="1411633"/>
                </a:lnTo>
                <a:lnTo>
                  <a:pt x="4252" y="1366979"/>
                </a:lnTo>
                <a:lnTo>
                  <a:pt x="0" y="1319530"/>
                </a:lnTo>
                <a:lnTo>
                  <a:pt x="0" y="923671"/>
                </a:lnTo>
                <a:lnTo>
                  <a:pt x="0" y="26390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9825" y="1537208"/>
            <a:ext cx="23615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Missing  prerequisites </a:t>
            </a:r>
            <a:r>
              <a:rPr sz="1800" spc="-10" dirty="0">
                <a:latin typeface="Verdana"/>
                <a:cs typeface="Verdana"/>
              </a:rPr>
              <a:t>have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  red indicator and  are </a:t>
            </a:r>
            <a:r>
              <a:rPr sz="1800" spc="-5" dirty="0">
                <a:latin typeface="Verdana"/>
                <a:cs typeface="Verdana"/>
              </a:rPr>
              <a:t>highlighted </a:t>
            </a:r>
            <a:r>
              <a:rPr sz="1800" dirty="0">
                <a:latin typeface="Verdana"/>
                <a:cs typeface="Verdana"/>
              </a:rPr>
              <a:t>in  </a:t>
            </a:r>
            <a:r>
              <a:rPr sz="1800" spc="-5" dirty="0">
                <a:latin typeface="Verdana"/>
                <a:cs typeface="Verdana"/>
              </a:rPr>
              <a:t>Pink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01440" y="3319779"/>
            <a:ext cx="2106930" cy="1189990"/>
          </a:xfrm>
          <a:custGeom>
            <a:avLst/>
            <a:gdLst/>
            <a:ahLst/>
            <a:cxnLst/>
            <a:rect l="l" t="t" r="r" b="b"/>
            <a:pathLst>
              <a:path w="2106929" h="1189989">
                <a:moveTo>
                  <a:pt x="2037161" y="1157963"/>
                </a:moveTo>
                <a:lnTo>
                  <a:pt x="2021586" y="1185672"/>
                </a:lnTo>
                <a:lnTo>
                  <a:pt x="2106676" y="1189863"/>
                </a:lnTo>
                <a:lnTo>
                  <a:pt x="2089327" y="1164209"/>
                </a:lnTo>
                <a:lnTo>
                  <a:pt x="2048256" y="1164209"/>
                </a:lnTo>
                <a:lnTo>
                  <a:pt x="2037161" y="1157963"/>
                </a:lnTo>
                <a:close/>
              </a:path>
              <a:path w="2106929" h="1189989">
                <a:moveTo>
                  <a:pt x="2043376" y="1146908"/>
                </a:moveTo>
                <a:lnTo>
                  <a:pt x="2037161" y="1157963"/>
                </a:lnTo>
                <a:lnTo>
                  <a:pt x="2048256" y="1164209"/>
                </a:lnTo>
                <a:lnTo>
                  <a:pt x="2054479" y="1153160"/>
                </a:lnTo>
                <a:lnTo>
                  <a:pt x="2043376" y="1146908"/>
                </a:lnTo>
                <a:close/>
              </a:path>
              <a:path w="2106929" h="1189989">
                <a:moveTo>
                  <a:pt x="2058924" y="1119251"/>
                </a:moveTo>
                <a:lnTo>
                  <a:pt x="2043376" y="1146908"/>
                </a:lnTo>
                <a:lnTo>
                  <a:pt x="2054479" y="1153160"/>
                </a:lnTo>
                <a:lnTo>
                  <a:pt x="2048256" y="1164209"/>
                </a:lnTo>
                <a:lnTo>
                  <a:pt x="2089327" y="1164209"/>
                </a:lnTo>
                <a:lnTo>
                  <a:pt x="2058924" y="1119251"/>
                </a:lnTo>
                <a:close/>
              </a:path>
              <a:path w="2106929" h="1189989">
                <a:moveTo>
                  <a:pt x="6350" y="0"/>
                </a:moveTo>
                <a:lnTo>
                  <a:pt x="0" y="11175"/>
                </a:lnTo>
                <a:lnTo>
                  <a:pt x="2037161" y="1157963"/>
                </a:lnTo>
                <a:lnTo>
                  <a:pt x="2043376" y="1146908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13981" y="1773173"/>
            <a:ext cx="2108200" cy="4802505"/>
          </a:xfrm>
          <a:prstGeom prst="rect">
            <a:avLst/>
          </a:prstGeom>
          <a:ln w="28955">
            <a:solidFill>
              <a:srgbClr val="333366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 marR="222885">
              <a:lnSpc>
                <a:spcPct val="100000"/>
              </a:lnSpc>
              <a:spcBef>
                <a:spcPts val="345"/>
              </a:spcBef>
            </a:pPr>
            <a:r>
              <a:rPr sz="1800" b="1" dirty="0">
                <a:solidFill>
                  <a:srgbClr val="004852"/>
                </a:solidFill>
                <a:latin typeface="Verdana"/>
                <a:cs typeface="Verdana"/>
              </a:rPr>
              <a:t>Please</a:t>
            </a:r>
            <a:r>
              <a:rPr sz="1800" b="1" spc="-85" dirty="0">
                <a:solidFill>
                  <a:srgbClr val="004852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review  </a:t>
            </a:r>
            <a:r>
              <a:rPr sz="1800" b="1" dirty="0">
                <a:solidFill>
                  <a:srgbClr val="004852"/>
                </a:solidFill>
                <a:latin typeface="Verdana"/>
                <a:cs typeface="Verdana"/>
              </a:rPr>
              <a:t>your 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course  pr</a:t>
            </a:r>
            <a:r>
              <a:rPr sz="1800" b="1" spc="0" dirty="0">
                <a:solidFill>
                  <a:srgbClr val="004852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r</a:t>
            </a:r>
            <a:r>
              <a:rPr sz="1800" b="1" spc="0" dirty="0">
                <a:solidFill>
                  <a:srgbClr val="004852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quis</a:t>
            </a:r>
            <a:r>
              <a:rPr sz="1800" b="1" spc="-10" dirty="0">
                <a:solidFill>
                  <a:srgbClr val="004852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tes.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92075" marR="18415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4852"/>
                </a:solidFill>
                <a:latin typeface="Verdana"/>
                <a:cs typeface="Verdana"/>
              </a:rPr>
              <a:t>You 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must  complete </a:t>
            </a:r>
            <a:r>
              <a:rPr sz="1800" b="1" dirty="0">
                <a:solidFill>
                  <a:srgbClr val="004852"/>
                </a:solidFill>
                <a:latin typeface="Verdana"/>
                <a:cs typeface="Verdana"/>
              </a:rPr>
              <a:t>a  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Pre-requisite  </a:t>
            </a:r>
            <a:r>
              <a:rPr sz="1800" b="1" spc="-10" dirty="0">
                <a:solidFill>
                  <a:srgbClr val="004852"/>
                </a:solidFill>
                <a:latin typeface="Verdana"/>
                <a:cs typeface="Verdana"/>
              </a:rPr>
              <a:t>Waiver 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form  for all</a:t>
            </a:r>
            <a:r>
              <a:rPr sz="1800" b="1" spc="-85" dirty="0">
                <a:solidFill>
                  <a:srgbClr val="004852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missing  pre-requisites  (except</a:t>
            </a:r>
            <a:r>
              <a:rPr sz="1800" b="1" spc="-25" dirty="0">
                <a:solidFill>
                  <a:srgbClr val="004852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ESL)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92075" marR="304800">
              <a:lnSpc>
                <a:spcPct val="100000"/>
              </a:lnSpc>
            </a:pP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See </a:t>
            </a:r>
            <a:r>
              <a:rPr sz="1800" b="1" dirty="0">
                <a:solidFill>
                  <a:srgbClr val="004852"/>
                </a:solidFill>
                <a:latin typeface="Verdana"/>
                <a:cs typeface="Verdana"/>
              </a:rPr>
              <a:t>your  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Guidance  Counsellor</a:t>
            </a:r>
            <a:r>
              <a:rPr sz="1800" b="1" spc="-65" dirty="0">
                <a:solidFill>
                  <a:srgbClr val="004852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4852"/>
                </a:solidFill>
                <a:latin typeface="Verdana"/>
                <a:cs typeface="Verdana"/>
              </a:rPr>
              <a:t>to  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develop </a:t>
            </a:r>
            <a:r>
              <a:rPr sz="1800" b="1" dirty="0">
                <a:solidFill>
                  <a:srgbClr val="004852"/>
                </a:solidFill>
                <a:latin typeface="Verdana"/>
                <a:cs typeface="Verdana"/>
              </a:rPr>
              <a:t>a  </a:t>
            </a:r>
            <a:r>
              <a:rPr sz="1800" b="1" spc="-5" dirty="0">
                <a:solidFill>
                  <a:srgbClr val="004852"/>
                </a:solidFill>
                <a:latin typeface="Verdana"/>
                <a:cs typeface="Verdana"/>
              </a:rPr>
              <a:t>plan.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069" y="711453"/>
            <a:ext cx="64382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Compulsory</a:t>
            </a:r>
            <a:r>
              <a:rPr sz="4400" spc="-80" dirty="0"/>
              <a:t> </a:t>
            </a:r>
            <a:r>
              <a:rPr sz="4400" dirty="0"/>
              <a:t>Courses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449069" y="1705266"/>
            <a:ext cx="2895600" cy="244729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290"/>
              </a:spcBef>
              <a:buClr>
                <a:srgbClr val="333366"/>
              </a:buClr>
              <a:buSzPct val="67708"/>
              <a:buFont typeface="Wingdings"/>
              <a:buChar char=""/>
              <a:tabLst>
                <a:tab pos="393700" algn="l"/>
              </a:tabLst>
            </a:pPr>
            <a:r>
              <a:rPr sz="4800" b="1" spc="-5" dirty="0">
                <a:latin typeface="Verdana"/>
                <a:cs typeface="Verdana"/>
              </a:rPr>
              <a:t>English</a:t>
            </a:r>
            <a:endParaRPr sz="48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FFFF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Verdana"/>
                <a:cs typeface="Verdana"/>
              </a:rPr>
              <a:t>University</a:t>
            </a:r>
            <a:endParaRPr sz="28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10" dirty="0">
                <a:latin typeface="Verdana"/>
                <a:cs typeface="Verdana"/>
              </a:rPr>
              <a:t>College</a:t>
            </a:r>
            <a:endParaRPr sz="28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FFFF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10" dirty="0">
                <a:latin typeface="Verdana"/>
                <a:cs typeface="Verdana"/>
              </a:rPr>
              <a:t>Workplace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1704" y="2589745"/>
            <a:ext cx="1630680" cy="15097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5"/>
              </a:spcBef>
            </a:pPr>
            <a:r>
              <a:rPr sz="2800" spc="-10" dirty="0">
                <a:latin typeface="Verdana"/>
                <a:cs typeface="Verdana"/>
              </a:rPr>
              <a:t>ENG</a:t>
            </a:r>
            <a:r>
              <a:rPr sz="2800" spc="-6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4U</a:t>
            </a:r>
            <a:r>
              <a:rPr lang="en-CA" sz="2800" spc="-5" dirty="0">
                <a:latin typeface="Verdana"/>
                <a:cs typeface="Verdana"/>
              </a:rPr>
              <a:t>1</a:t>
            </a:r>
            <a:r>
              <a:rPr sz="2800" spc="-5" dirty="0">
                <a:latin typeface="Verdana"/>
                <a:cs typeface="Verdana"/>
              </a:rPr>
              <a:t>  </a:t>
            </a:r>
            <a:r>
              <a:rPr sz="2800" spc="-10" dirty="0">
                <a:latin typeface="Verdana"/>
                <a:cs typeface="Verdana"/>
              </a:rPr>
              <a:t>ENG </a:t>
            </a:r>
            <a:r>
              <a:rPr sz="2800" spc="-5" dirty="0">
                <a:latin typeface="Verdana"/>
                <a:cs typeface="Verdana"/>
              </a:rPr>
              <a:t>4C</a:t>
            </a:r>
            <a:r>
              <a:rPr lang="en-CA" sz="2800" spc="-5" dirty="0">
                <a:latin typeface="Verdana"/>
                <a:cs typeface="Verdana"/>
              </a:rPr>
              <a:t>1</a:t>
            </a:r>
            <a:r>
              <a:rPr sz="2800" spc="-5" dirty="0">
                <a:latin typeface="Verdana"/>
                <a:cs typeface="Verdana"/>
              </a:rPr>
              <a:t>  </a:t>
            </a:r>
            <a:r>
              <a:rPr sz="2800" spc="-10" dirty="0">
                <a:latin typeface="Verdana"/>
                <a:cs typeface="Verdana"/>
              </a:rPr>
              <a:t>ENG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4E</a:t>
            </a:r>
            <a:r>
              <a:rPr lang="en-CA" sz="2800" spc="-5" dirty="0">
                <a:latin typeface="Verdana"/>
                <a:cs typeface="Verdana"/>
              </a:rPr>
              <a:t>1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597" y="4395927"/>
            <a:ext cx="4605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Verdana"/>
                <a:cs typeface="Verdana"/>
              </a:rPr>
              <a:t>+ 6 or 7</a:t>
            </a:r>
            <a:r>
              <a:rPr sz="4000" b="1" spc="-35" dirty="0">
                <a:latin typeface="Verdana"/>
                <a:cs typeface="Verdana"/>
              </a:rPr>
              <a:t> </a:t>
            </a:r>
            <a:r>
              <a:rPr sz="4000" b="1" spc="-10" dirty="0">
                <a:latin typeface="Verdana"/>
                <a:cs typeface="Verdana"/>
              </a:rPr>
              <a:t>options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939" y="1071372"/>
            <a:ext cx="7812024" cy="5234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4339" y="506983"/>
            <a:ext cx="76365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Submit </a:t>
            </a:r>
            <a:r>
              <a:rPr sz="3200" spc="-5" dirty="0"/>
              <a:t>Course Selection (Step</a:t>
            </a:r>
            <a:r>
              <a:rPr sz="3200" spc="-20" dirty="0"/>
              <a:t> </a:t>
            </a:r>
            <a:r>
              <a:rPr sz="3200" dirty="0"/>
              <a:t>3)</a:t>
            </a:r>
            <a:endParaRPr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7572" y="1269491"/>
            <a:ext cx="7673340" cy="5588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333197"/>
            <a:ext cx="460946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Print </a:t>
            </a:r>
            <a:r>
              <a:rPr sz="3200" spc="-5" dirty="0"/>
              <a:t>Sign-Off</a:t>
            </a:r>
            <a:r>
              <a:rPr sz="3200" spc="-50" dirty="0"/>
              <a:t> </a:t>
            </a:r>
            <a:r>
              <a:rPr sz="3200" spc="-5" dirty="0"/>
              <a:t>Sheet</a:t>
            </a:r>
            <a:endParaRPr sz="3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" dirty="0"/>
              <a:t>(Verification Form)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5614116" y="2069018"/>
            <a:ext cx="3532504" cy="2233295"/>
          </a:xfrm>
          <a:custGeom>
            <a:avLst/>
            <a:gdLst/>
            <a:ahLst/>
            <a:cxnLst/>
            <a:rect l="l" t="t" r="r" b="b"/>
            <a:pathLst>
              <a:path w="3532504" h="2233295">
                <a:moveTo>
                  <a:pt x="2265010" y="2021397"/>
                </a:moveTo>
                <a:lnTo>
                  <a:pt x="1348531" y="2021397"/>
                </a:lnTo>
                <a:lnTo>
                  <a:pt x="1381060" y="2059267"/>
                </a:lnTo>
                <a:lnTo>
                  <a:pt x="1417343" y="2093813"/>
                </a:lnTo>
                <a:lnTo>
                  <a:pt x="1457329" y="2125083"/>
                </a:lnTo>
                <a:lnTo>
                  <a:pt x="1500614" y="2152793"/>
                </a:lnTo>
                <a:lnTo>
                  <a:pt x="1546882" y="2176739"/>
                </a:lnTo>
                <a:lnTo>
                  <a:pt x="1595819" y="2196719"/>
                </a:lnTo>
                <a:lnTo>
                  <a:pt x="1647108" y="2212532"/>
                </a:lnTo>
                <a:lnTo>
                  <a:pt x="1695797" y="2223247"/>
                </a:lnTo>
                <a:lnTo>
                  <a:pt x="1744546" y="2230025"/>
                </a:lnTo>
                <a:lnTo>
                  <a:pt x="1793113" y="2232977"/>
                </a:lnTo>
                <a:lnTo>
                  <a:pt x="1841256" y="2232218"/>
                </a:lnTo>
                <a:lnTo>
                  <a:pt x="1888730" y="2227858"/>
                </a:lnTo>
                <a:lnTo>
                  <a:pt x="1935294" y="2220011"/>
                </a:lnTo>
                <a:lnTo>
                  <a:pt x="1980705" y="2208789"/>
                </a:lnTo>
                <a:lnTo>
                  <a:pt x="2024721" y="2194305"/>
                </a:lnTo>
                <a:lnTo>
                  <a:pt x="2067097" y="2176670"/>
                </a:lnTo>
                <a:lnTo>
                  <a:pt x="2107592" y="2155999"/>
                </a:lnTo>
                <a:lnTo>
                  <a:pt x="2145962" y="2132402"/>
                </a:lnTo>
                <a:lnTo>
                  <a:pt x="2181966" y="2105993"/>
                </a:lnTo>
                <a:lnTo>
                  <a:pt x="2215360" y="2076884"/>
                </a:lnTo>
                <a:lnTo>
                  <a:pt x="2245901" y="2045188"/>
                </a:lnTo>
                <a:lnTo>
                  <a:pt x="2265010" y="2021397"/>
                </a:lnTo>
                <a:close/>
              </a:path>
              <a:path w="3532504" h="2233295">
                <a:moveTo>
                  <a:pt x="2932404" y="1825309"/>
                </a:moveTo>
                <a:lnTo>
                  <a:pt x="476676" y="1825309"/>
                </a:lnTo>
                <a:lnTo>
                  <a:pt x="478835" y="1828611"/>
                </a:lnTo>
                <a:lnTo>
                  <a:pt x="481121" y="1831913"/>
                </a:lnTo>
                <a:lnTo>
                  <a:pt x="483280" y="1835215"/>
                </a:lnTo>
                <a:lnTo>
                  <a:pt x="510298" y="1870852"/>
                </a:lnTo>
                <a:lnTo>
                  <a:pt x="539952" y="1904075"/>
                </a:lnTo>
                <a:lnTo>
                  <a:pt x="572051" y="1934842"/>
                </a:lnTo>
                <a:lnTo>
                  <a:pt x="606401" y="1963113"/>
                </a:lnTo>
                <a:lnTo>
                  <a:pt x="642810" y="1988844"/>
                </a:lnTo>
                <a:lnTo>
                  <a:pt x="681087" y="2011996"/>
                </a:lnTo>
                <a:lnTo>
                  <a:pt x="721038" y="2032526"/>
                </a:lnTo>
                <a:lnTo>
                  <a:pt x="762472" y="2050393"/>
                </a:lnTo>
                <a:lnTo>
                  <a:pt x="805196" y="2065554"/>
                </a:lnTo>
                <a:lnTo>
                  <a:pt x="849018" y="2077970"/>
                </a:lnTo>
                <a:lnTo>
                  <a:pt x="893746" y="2087598"/>
                </a:lnTo>
                <a:lnTo>
                  <a:pt x="939187" y="2094396"/>
                </a:lnTo>
                <a:lnTo>
                  <a:pt x="985149" y="2098323"/>
                </a:lnTo>
                <a:lnTo>
                  <a:pt x="1031440" y="2099337"/>
                </a:lnTo>
                <a:lnTo>
                  <a:pt x="1077868" y="2097398"/>
                </a:lnTo>
                <a:lnTo>
                  <a:pt x="1124239" y="2092463"/>
                </a:lnTo>
                <a:lnTo>
                  <a:pt x="1170363" y="2084490"/>
                </a:lnTo>
                <a:lnTo>
                  <a:pt x="1216046" y="2073439"/>
                </a:lnTo>
                <a:lnTo>
                  <a:pt x="1261097" y="2059267"/>
                </a:lnTo>
                <a:lnTo>
                  <a:pt x="1305322" y="2041934"/>
                </a:lnTo>
                <a:lnTo>
                  <a:pt x="1348531" y="2021397"/>
                </a:lnTo>
                <a:lnTo>
                  <a:pt x="2265010" y="2021397"/>
                </a:lnTo>
                <a:lnTo>
                  <a:pt x="2273347" y="2011016"/>
                </a:lnTo>
                <a:lnTo>
                  <a:pt x="2297455" y="1974483"/>
                </a:lnTo>
                <a:lnTo>
                  <a:pt x="2317982" y="1935699"/>
                </a:lnTo>
                <a:lnTo>
                  <a:pt x="2334686" y="1894778"/>
                </a:lnTo>
                <a:lnTo>
                  <a:pt x="2834185" y="1894778"/>
                </a:lnTo>
                <a:lnTo>
                  <a:pt x="2860866" y="1879955"/>
                </a:lnTo>
                <a:lnTo>
                  <a:pt x="2898636" y="1853908"/>
                </a:lnTo>
                <a:lnTo>
                  <a:pt x="2932404" y="1825309"/>
                </a:lnTo>
                <a:close/>
              </a:path>
              <a:path w="3532504" h="2233295">
                <a:moveTo>
                  <a:pt x="2834185" y="1894778"/>
                </a:moveTo>
                <a:lnTo>
                  <a:pt x="2334686" y="1894778"/>
                </a:lnTo>
                <a:lnTo>
                  <a:pt x="2380329" y="1916400"/>
                </a:lnTo>
                <a:lnTo>
                  <a:pt x="2428251" y="1933494"/>
                </a:lnTo>
                <a:lnTo>
                  <a:pt x="2477991" y="1945948"/>
                </a:lnTo>
                <a:lnTo>
                  <a:pt x="2529083" y="1953653"/>
                </a:lnTo>
                <a:lnTo>
                  <a:pt x="2581066" y="1956500"/>
                </a:lnTo>
                <a:lnTo>
                  <a:pt x="2632578" y="1954465"/>
                </a:lnTo>
                <a:lnTo>
                  <a:pt x="2682526" y="1947813"/>
                </a:lnTo>
                <a:lnTo>
                  <a:pt x="2730619" y="1936790"/>
                </a:lnTo>
                <a:lnTo>
                  <a:pt x="2776567" y="1921641"/>
                </a:lnTo>
                <a:lnTo>
                  <a:pt x="2820080" y="1902614"/>
                </a:lnTo>
                <a:lnTo>
                  <a:pt x="2834185" y="1894778"/>
                </a:lnTo>
                <a:close/>
              </a:path>
              <a:path w="3532504" h="2233295">
                <a:moveTo>
                  <a:pt x="845728" y="196249"/>
                </a:moveTo>
                <a:lnTo>
                  <a:pt x="793287" y="200217"/>
                </a:lnTo>
                <a:lnTo>
                  <a:pt x="740987" y="208529"/>
                </a:lnTo>
                <a:lnTo>
                  <a:pt x="690765" y="220853"/>
                </a:lnTo>
                <a:lnTo>
                  <a:pt x="642818" y="236967"/>
                </a:lnTo>
                <a:lnTo>
                  <a:pt x="597343" y="256645"/>
                </a:lnTo>
                <a:lnTo>
                  <a:pt x="554539" y="279664"/>
                </a:lnTo>
                <a:lnTo>
                  <a:pt x="514603" y="305800"/>
                </a:lnTo>
                <a:lnTo>
                  <a:pt x="477732" y="334829"/>
                </a:lnTo>
                <a:lnTo>
                  <a:pt x="444125" y="366525"/>
                </a:lnTo>
                <a:lnTo>
                  <a:pt x="413978" y="400665"/>
                </a:lnTo>
                <a:lnTo>
                  <a:pt x="387489" y="437026"/>
                </a:lnTo>
                <a:lnTo>
                  <a:pt x="364857" y="475382"/>
                </a:lnTo>
                <a:lnTo>
                  <a:pt x="346278" y="515511"/>
                </a:lnTo>
                <a:lnTo>
                  <a:pt x="331950" y="557187"/>
                </a:lnTo>
                <a:lnTo>
                  <a:pt x="322071" y="600187"/>
                </a:lnTo>
                <a:lnTo>
                  <a:pt x="316838" y="644286"/>
                </a:lnTo>
                <a:lnTo>
                  <a:pt x="316449" y="689261"/>
                </a:lnTo>
                <a:lnTo>
                  <a:pt x="321101" y="734887"/>
                </a:lnTo>
                <a:lnTo>
                  <a:pt x="318180" y="741872"/>
                </a:lnTo>
                <a:lnTo>
                  <a:pt x="263088" y="750620"/>
                </a:lnTo>
                <a:lnTo>
                  <a:pt x="210903" y="766515"/>
                </a:lnTo>
                <a:lnTo>
                  <a:pt x="162478" y="789084"/>
                </a:lnTo>
                <a:lnTo>
                  <a:pt x="118668" y="817856"/>
                </a:lnTo>
                <a:lnTo>
                  <a:pt x="80325" y="852356"/>
                </a:lnTo>
                <a:lnTo>
                  <a:pt x="48305" y="892113"/>
                </a:lnTo>
                <a:lnTo>
                  <a:pt x="25122" y="932979"/>
                </a:lnTo>
                <a:lnTo>
                  <a:pt x="9476" y="975272"/>
                </a:lnTo>
                <a:lnTo>
                  <a:pt x="1167" y="1018340"/>
                </a:lnTo>
                <a:lnTo>
                  <a:pt x="0" y="1061532"/>
                </a:lnTo>
                <a:lnTo>
                  <a:pt x="5775" y="1104196"/>
                </a:lnTo>
                <a:lnTo>
                  <a:pt x="18297" y="1145680"/>
                </a:lnTo>
                <a:lnTo>
                  <a:pt x="37366" y="1185334"/>
                </a:lnTo>
                <a:lnTo>
                  <a:pt x="62787" y="1222505"/>
                </a:lnTo>
                <a:lnTo>
                  <a:pt x="94361" y="1256543"/>
                </a:lnTo>
                <a:lnTo>
                  <a:pt x="131890" y="1286795"/>
                </a:lnTo>
                <a:lnTo>
                  <a:pt x="175178" y="1312610"/>
                </a:lnTo>
                <a:lnTo>
                  <a:pt x="142518" y="1347318"/>
                </a:lnTo>
                <a:lnTo>
                  <a:pt x="116335" y="1385339"/>
                </a:lnTo>
                <a:lnTo>
                  <a:pt x="96882" y="1426005"/>
                </a:lnTo>
                <a:lnTo>
                  <a:pt x="84415" y="1468651"/>
                </a:lnTo>
                <a:lnTo>
                  <a:pt x="79187" y="1512609"/>
                </a:lnTo>
                <a:lnTo>
                  <a:pt x="81452" y="1557212"/>
                </a:lnTo>
                <a:lnTo>
                  <a:pt x="91436" y="1601714"/>
                </a:lnTo>
                <a:lnTo>
                  <a:pt x="108441" y="1643433"/>
                </a:lnTo>
                <a:lnTo>
                  <a:pt x="131857" y="1681955"/>
                </a:lnTo>
                <a:lnTo>
                  <a:pt x="161074" y="1716866"/>
                </a:lnTo>
                <a:lnTo>
                  <a:pt x="195479" y="1747752"/>
                </a:lnTo>
                <a:lnTo>
                  <a:pt x="234463" y="1774196"/>
                </a:lnTo>
                <a:lnTo>
                  <a:pt x="277414" y="1795787"/>
                </a:lnTo>
                <a:lnTo>
                  <a:pt x="323722" y="1812107"/>
                </a:lnTo>
                <a:lnTo>
                  <a:pt x="372775" y="1822744"/>
                </a:lnTo>
                <a:lnTo>
                  <a:pt x="423964" y="1827283"/>
                </a:lnTo>
                <a:lnTo>
                  <a:pt x="476676" y="1825309"/>
                </a:lnTo>
                <a:lnTo>
                  <a:pt x="2932404" y="1825309"/>
                </a:lnTo>
                <a:lnTo>
                  <a:pt x="2963962" y="1792640"/>
                </a:lnTo>
                <a:lnTo>
                  <a:pt x="2990937" y="1757910"/>
                </a:lnTo>
                <a:lnTo>
                  <a:pt x="3013734" y="1720777"/>
                </a:lnTo>
                <a:lnTo>
                  <a:pt x="3032060" y="1681489"/>
                </a:lnTo>
                <a:lnTo>
                  <a:pt x="3045626" y="1640291"/>
                </a:lnTo>
                <a:lnTo>
                  <a:pt x="3054142" y="1597428"/>
                </a:lnTo>
                <a:lnTo>
                  <a:pt x="3057316" y="1553148"/>
                </a:lnTo>
                <a:lnTo>
                  <a:pt x="3103960" y="1545649"/>
                </a:lnTo>
                <a:lnTo>
                  <a:pt x="3149504" y="1534771"/>
                </a:lnTo>
                <a:lnTo>
                  <a:pt x="3193714" y="1520604"/>
                </a:lnTo>
                <a:lnTo>
                  <a:pt x="3236358" y="1503242"/>
                </a:lnTo>
                <a:lnTo>
                  <a:pt x="3277202" y="1482775"/>
                </a:lnTo>
                <a:lnTo>
                  <a:pt x="3316015" y="1459295"/>
                </a:lnTo>
                <a:lnTo>
                  <a:pt x="3356727" y="1429617"/>
                </a:lnTo>
                <a:lnTo>
                  <a:pt x="3393313" y="1397337"/>
                </a:lnTo>
                <a:lnTo>
                  <a:pt x="3425729" y="1362735"/>
                </a:lnTo>
                <a:lnTo>
                  <a:pt x="3453933" y="1326090"/>
                </a:lnTo>
                <a:lnTo>
                  <a:pt x="3477882" y="1287682"/>
                </a:lnTo>
                <a:lnTo>
                  <a:pt x="3497533" y="1247792"/>
                </a:lnTo>
                <a:lnTo>
                  <a:pt x="3512845" y="1206698"/>
                </a:lnTo>
                <a:lnTo>
                  <a:pt x="3523774" y="1164681"/>
                </a:lnTo>
                <a:lnTo>
                  <a:pt x="3530277" y="1122021"/>
                </a:lnTo>
                <a:lnTo>
                  <a:pt x="3532312" y="1078997"/>
                </a:lnTo>
                <a:lnTo>
                  <a:pt x="3529836" y="1035889"/>
                </a:lnTo>
                <a:lnTo>
                  <a:pt x="3522807" y="992977"/>
                </a:lnTo>
                <a:lnTo>
                  <a:pt x="3511182" y="950541"/>
                </a:lnTo>
                <a:lnTo>
                  <a:pt x="3494919" y="908860"/>
                </a:lnTo>
                <a:lnTo>
                  <a:pt x="3473974" y="868214"/>
                </a:lnTo>
                <a:lnTo>
                  <a:pt x="3448305" y="828884"/>
                </a:lnTo>
                <a:lnTo>
                  <a:pt x="3417869" y="791148"/>
                </a:lnTo>
                <a:lnTo>
                  <a:pt x="3423556" y="779053"/>
                </a:lnTo>
                <a:lnTo>
                  <a:pt x="3437808" y="741745"/>
                </a:lnTo>
                <a:lnTo>
                  <a:pt x="3448310" y="698790"/>
                </a:lnTo>
                <a:lnTo>
                  <a:pt x="3452918" y="655991"/>
                </a:lnTo>
                <a:lnTo>
                  <a:pt x="3451862" y="613693"/>
                </a:lnTo>
                <a:lnTo>
                  <a:pt x="3445371" y="572241"/>
                </a:lnTo>
                <a:lnTo>
                  <a:pt x="3433674" y="531982"/>
                </a:lnTo>
                <a:lnTo>
                  <a:pt x="3417001" y="493261"/>
                </a:lnTo>
                <a:lnTo>
                  <a:pt x="3395580" y="456424"/>
                </a:lnTo>
                <a:lnTo>
                  <a:pt x="3369643" y="421816"/>
                </a:lnTo>
                <a:lnTo>
                  <a:pt x="3339417" y="389784"/>
                </a:lnTo>
                <a:lnTo>
                  <a:pt x="3305132" y="360673"/>
                </a:lnTo>
                <a:lnTo>
                  <a:pt x="3267017" y="334828"/>
                </a:lnTo>
                <a:lnTo>
                  <a:pt x="3225303" y="312597"/>
                </a:lnTo>
                <a:lnTo>
                  <a:pt x="3180218" y="294323"/>
                </a:lnTo>
                <a:lnTo>
                  <a:pt x="3131992" y="280354"/>
                </a:lnTo>
                <a:lnTo>
                  <a:pt x="3126302" y="261050"/>
                </a:lnTo>
                <a:lnTo>
                  <a:pt x="1146347" y="261050"/>
                </a:lnTo>
                <a:lnTo>
                  <a:pt x="1099691" y="240012"/>
                </a:lnTo>
                <a:lnTo>
                  <a:pt x="1051182" y="222986"/>
                </a:lnTo>
                <a:lnTo>
                  <a:pt x="1001176" y="210035"/>
                </a:lnTo>
                <a:lnTo>
                  <a:pt x="950028" y="201220"/>
                </a:lnTo>
                <a:lnTo>
                  <a:pt x="898093" y="196604"/>
                </a:lnTo>
                <a:lnTo>
                  <a:pt x="845728" y="196249"/>
                </a:lnTo>
                <a:close/>
              </a:path>
              <a:path w="3532504" h="2233295">
                <a:moveTo>
                  <a:pt x="1545431" y="61786"/>
                </a:moveTo>
                <a:lnTo>
                  <a:pt x="1497340" y="62742"/>
                </a:lnTo>
                <a:lnTo>
                  <a:pt x="1449890" y="68226"/>
                </a:lnTo>
                <a:lnTo>
                  <a:pt x="1403522" y="78122"/>
                </a:lnTo>
                <a:lnTo>
                  <a:pt x="1358678" y="92313"/>
                </a:lnTo>
                <a:lnTo>
                  <a:pt x="1315800" y="110679"/>
                </a:lnTo>
                <a:lnTo>
                  <a:pt x="1275329" y="133105"/>
                </a:lnTo>
                <a:lnTo>
                  <a:pt x="1237707" y="159473"/>
                </a:lnTo>
                <a:lnTo>
                  <a:pt x="1203375" y="189664"/>
                </a:lnTo>
                <a:lnTo>
                  <a:pt x="1172774" y="223562"/>
                </a:lnTo>
                <a:lnTo>
                  <a:pt x="1146347" y="261050"/>
                </a:lnTo>
                <a:lnTo>
                  <a:pt x="3126302" y="261050"/>
                </a:lnTo>
                <a:lnTo>
                  <a:pt x="3118509" y="234611"/>
                </a:lnTo>
                <a:lnTo>
                  <a:pt x="3097978" y="191196"/>
                </a:lnTo>
                <a:lnTo>
                  <a:pt x="3083486" y="169610"/>
                </a:lnTo>
                <a:lnTo>
                  <a:pt x="1836465" y="169610"/>
                </a:lnTo>
                <a:lnTo>
                  <a:pt x="1813240" y="151233"/>
                </a:lnTo>
                <a:lnTo>
                  <a:pt x="1762599" y="119193"/>
                </a:lnTo>
                <a:lnTo>
                  <a:pt x="1689134" y="87267"/>
                </a:lnTo>
                <a:lnTo>
                  <a:pt x="1641769" y="73931"/>
                </a:lnTo>
                <a:lnTo>
                  <a:pt x="1593721" y="65477"/>
                </a:lnTo>
                <a:lnTo>
                  <a:pt x="1545431" y="61786"/>
                </a:lnTo>
                <a:close/>
              </a:path>
              <a:path w="3532504" h="2233295">
                <a:moveTo>
                  <a:pt x="2177954" y="0"/>
                </a:moveTo>
                <a:lnTo>
                  <a:pt x="2131895" y="89"/>
                </a:lnTo>
                <a:lnTo>
                  <a:pt x="2086535" y="5250"/>
                </a:lnTo>
                <a:lnTo>
                  <a:pt x="2042443" y="15321"/>
                </a:lnTo>
                <a:lnTo>
                  <a:pt x="2000190" y="30135"/>
                </a:lnTo>
                <a:lnTo>
                  <a:pt x="1960346" y="49529"/>
                </a:lnTo>
                <a:lnTo>
                  <a:pt x="1923482" y="73338"/>
                </a:lnTo>
                <a:lnTo>
                  <a:pt x="1890167" y="101397"/>
                </a:lnTo>
                <a:lnTo>
                  <a:pt x="1860971" y="133543"/>
                </a:lnTo>
                <a:lnTo>
                  <a:pt x="1836465" y="169610"/>
                </a:lnTo>
                <a:lnTo>
                  <a:pt x="3083486" y="169610"/>
                </a:lnTo>
                <a:lnTo>
                  <a:pt x="3070791" y="150701"/>
                </a:lnTo>
                <a:lnTo>
                  <a:pt x="3043437" y="120461"/>
                </a:lnTo>
                <a:lnTo>
                  <a:pt x="2438953" y="120461"/>
                </a:lnTo>
                <a:lnTo>
                  <a:pt x="2412454" y="93805"/>
                </a:lnTo>
                <a:lnTo>
                  <a:pt x="2382692" y="69994"/>
                </a:lnTo>
                <a:lnTo>
                  <a:pt x="2349978" y="49256"/>
                </a:lnTo>
                <a:lnTo>
                  <a:pt x="2314620" y="31815"/>
                </a:lnTo>
                <a:lnTo>
                  <a:pt x="2269887" y="15698"/>
                </a:lnTo>
                <a:lnTo>
                  <a:pt x="2224141" y="5148"/>
                </a:lnTo>
                <a:lnTo>
                  <a:pt x="2177954" y="0"/>
                </a:lnTo>
                <a:close/>
              </a:path>
              <a:path w="3532504" h="2233295">
                <a:moveTo>
                  <a:pt x="2732344" y="47"/>
                </a:moveTo>
                <a:lnTo>
                  <a:pt x="2685679" y="3357"/>
                </a:lnTo>
                <a:lnTo>
                  <a:pt x="2639726" y="11360"/>
                </a:lnTo>
                <a:lnTo>
                  <a:pt x="2595008" y="24019"/>
                </a:lnTo>
                <a:lnTo>
                  <a:pt x="2552049" y="41296"/>
                </a:lnTo>
                <a:lnTo>
                  <a:pt x="2511371" y="63154"/>
                </a:lnTo>
                <a:lnTo>
                  <a:pt x="2473498" y="89554"/>
                </a:lnTo>
                <a:lnTo>
                  <a:pt x="2438953" y="120461"/>
                </a:lnTo>
                <a:lnTo>
                  <a:pt x="3043437" y="120461"/>
                </a:lnTo>
                <a:lnTo>
                  <a:pt x="2998007" y="80837"/>
                </a:lnTo>
                <a:lnTo>
                  <a:pt x="2958051" y="55202"/>
                </a:lnTo>
                <a:lnTo>
                  <a:pt x="2915669" y="34485"/>
                </a:lnTo>
                <a:lnTo>
                  <a:pt x="2871384" y="18649"/>
                </a:lnTo>
                <a:lnTo>
                  <a:pt x="2825720" y="7655"/>
                </a:lnTo>
                <a:lnTo>
                  <a:pt x="2779199" y="1467"/>
                </a:lnTo>
                <a:lnTo>
                  <a:pt x="2732344" y="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4116" y="2069018"/>
            <a:ext cx="3532504" cy="2233295"/>
          </a:xfrm>
          <a:custGeom>
            <a:avLst/>
            <a:gdLst/>
            <a:ahLst/>
            <a:cxnLst/>
            <a:rect l="l" t="t" r="r" b="b"/>
            <a:pathLst>
              <a:path w="3532504" h="2233295">
                <a:moveTo>
                  <a:pt x="321101" y="734887"/>
                </a:moveTo>
                <a:lnTo>
                  <a:pt x="316449" y="689261"/>
                </a:lnTo>
                <a:lnTo>
                  <a:pt x="316838" y="644286"/>
                </a:lnTo>
                <a:lnTo>
                  <a:pt x="322071" y="600187"/>
                </a:lnTo>
                <a:lnTo>
                  <a:pt x="331950" y="557187"/>
                </a:lnTo>
                <a:lnTo>
                  <a:pt x="346278" y="515511"/>
                </a:lnTo>
                <a:lnTo>
                  <a:pt x="364857" y="475382"/>
                </a:lnTo>
                <a:lnTo>
                  <a:pt x="387489" y="437026"/>
                </a:lnTo>
                <a:lnTo>
                  <a:pt x="413978" y="400665"/>
                </a:lnTo>
                <a:lnTo>
                  <a:pt x="444125" y="366525"/>
                </a:lnTo>
                <a:lnTo>
                  <a:pt x="477732" y="334828"/>
                </a:lnTo>
                <a:lnTo>
                  <a:pt x="514603" y="305800"/>
                </a:lnTo>
                <a:lnTo>
                  <a:pt x="554539" y="279664"/>
                </a:lnTo>
                <a:lnTo>
                  <a:pt x="597343" y="256645"/>
                </a:lnTo>
                <a:lnTo>
                  <a:pt x="642818" y="236967"/>
                </a:lnTo>
                <a:lnTo>
                  <a:pt x="690765" y="220853"/>
                </a:lnTo>
                <a:lnTo>
                  <a:pt x="740987" y="208529"/>
                </a:lnTo>
                <a:lnTo>
                  <a:pt x="793287" y="200217"/>
                </a:lnTo>
                <a:lnTo>
                  <a:pt x="845728" y="196249"/>
                </a:lnTo>
                <a:lnTo>
                  <a:pt x="898093" y="196604"/>
                </a:lnTo>
                <a:lnTo>
                  <a:pt x="950028" y="201220"/>
                </a:lnTo>
                <a:lnTo>
                  <a:pt x="1001176" y="210035"/>
                </a:lnTo>
                <a:lnTo>
                  <a:pt x="1051182" y="222986"/>
                </a:lnTo>
                <a:lnTo>
                  <a:pt x="1099691" y="240012"/>
                </a:lnTo>
                <a:lnTo>
                  <a:pt x="1146347" y="261050"/>
                </a:lnTo>
                <a:lnTo>
                  <a:pt x="1172774" y="223562"/>
                </a:lnTo>
                <a:lnTo>
                  <a:pt x="1203375" y="189664"/>
                </a:lnTo>
                <a:lnTo>
                  <a:pt x="1237707" y="159473"/>
                </a:lnTo>
                <a:lnTo>
                  <a:pt x="1275329" y="133105"/>
                </a:lnTo>
                <a:lnTo>
                  <a:pt x="1315800" y="110679"/>
                </a:lnTo>
                <a:lnTo>
                  <a:pt x="1358678" y="92313"/>
                </a:lnTo>
                <a:lnTo>
                  <a:pt x="1403522" y="78122"/>
                </a:lnTo>
                <a:lnTo>
                  <a:pt x="1449890" y="68226"/>
                </a:lnTo>
                <a:lnTo>
                  <a:pt x="1497340" y="62742"/>
                </a:lnTo>
                <a:lnTo>
                  <a:pt x="1545431" y="61786"/>
                </a:lnTo>
                <a:lnTo>
                  <a:pt x="1593721" y="65477"/>
                </a:lnTo>
                <a:lnTo>
                  <a:pt x="1641769" y="73931"/>
                </a:lnTo>
                <a:lnTo>
                  <a:pt x="1689134" y="87267"/>
                </a:lnTo>
                <a:lnTo>
                  <a:pt x="1735373" y="105602"/>
                </a:lnTo>
                <a:lnTo>
                  <a:pt x="1788586" y="134415"/>
                </a:lnTo>
                <a:lnTo>
                  <a:pt x="1836465" y="169610"/>
                </a:lnTo>
                <a:lnTo>
                  <a:pt x="1860971" y="133543"/>
                </a:lnTo>
                <a:lnTo>
                  <a:pt x="1890167" y="101397"/>
                </a:lnTo>
                <a:lnTo>
                  <a:pt x="1923482" y="73338"/>
                </a:lnTo>
                <a:lnTo>
                  <a:pt x="1960346" y="49529"/>
                </a:lnTo>
                <a:lnTo>
                  <a:pt x="2000190" y="30135"/>
                </a:lnTo>
                <a:lnTo>
                  <a:pt x="2042443" y="15321"/>
                </a:lnTo>
                <a:lnTo>
                  <a:pt x="2086535" y="5250"/>
                </a:lnTo>
                <a:lnTo>
                  <a:pt x="2131895" y="89"/>
                </a:lnTo>
                <a:lnTo>
                  <a:pt x="2177954" y="0"/>
                </a:lnTo>
                <a:lnTo>
                  <a:pt x="2224141" y="5148"/>
                </a:lnTo>
                <a:lnTo>
                  <a:pt x="2269887" y="15698"/>
                </a:lnTo>
                <a:lnTo>
                  <a:pt x="2314620" y="31815"/>
                </a:lnTo>
                <a:lnTo>
                  <a:pt x="2349978" y="49256"/>
                </a:lnTo>
                <a:lnTo>
                  <a:pt x="2382692" y="69994"/>
                </a:lnTo>
                <a:lnTo>
                  <a:pt x="2412454" y="93805"/>
                </a:lnTo>
                <a:lnTo>
                  <a:pt x="2438953" y="120461"/>
                </a:lnTo>
                <a:lnTo>
                  <a:pt x="2473498" y="89554"/>
                </a:lnTo>
                <a:lnTo>
                  <a:pt x="2511371" y="63154"/>
                </a:lnTo>
                <a:lnTo>
                  <a:pt x="2552049" y="41296"/>
                </a:lnTo>
                <a:lnTo>
                  <a:pt x="2595008" y="24019"/>
                </a:lnTo>
                <a:lnTo>
                  <a:pt x="2639726" y="11360"/>
                </a:lnTo>
                <a:lnTo>
                  <a:pt x="2685679" y="3357"/>
                </a:lnTo>
                <a:lnTo>
                  <a:pt x="2732344" y="47"/>
                </a:lnTo>
                <a:lnTo>
                  <a:pt x="2779199" y="1467"/>
                </a:lnTo>
                <a:lnTo>
                  <a:pt x="2825720" y="7655"/>
                </a:lnTo>
                <a:lnTo>
                  <a:pt x="2871384" y="18649"/>
                </a:lnTo>
                <a:lnTo>
                  <a:pt x="2915669" y="34485"/>
                </a:lnTo>
                <a:lnTo>
                  <a:pt x="2958051" y="55202"/>
                </a:lnTo>
                <a:lnTo>
                  <a:pt x="2998007" y="80837"/>
                </a:lnTo>
                <a:lnTo>
                  <a:pt x="3037337" y="113718"/>
                </a:lnTo>
                <a:lnTo>
                  <a:pt x="3070791" y="150701"/>
                </a:lnTo>
                <a:lnTo>
                  <a:pt x="3097978" y="191196"/>
                </a:lnTo>
                <a:lnTo>
                  <a:pt x="3118509" y="234611"/>
                </a:lnTo>
                <a:lnTo>
                  <a:pt x="3131992" y="280354"/>
                </a:lnTo>
                <a:lnTo>
                  <a:pt x="3180218" y="294323"/>
                </a:lnTo>
                <a:lnTo>
                  <a:pt x="3225303" y="312597"/>
                </a:lnTo>
                <a:lnTo>
                  <a:pt x="3267018" y="334829"/>
                </a:lnTo>
                <a:lnTo>
                  <a:pt x="3305132" y="360673"/>
                </a:lnTo>
                <a:lnTo>
                  <a:pt x="3339417" y="389784"/>
                </a:lnTo>
                <a:lnTo>
                  <a:pt x="3369643" y="421816"/>
                </a:lnTo>
                <a:lnTo>
                  <a:pt x="3395580" y="456424"/>
                </a:lnTo>
                <a:lnTo>
                  <a:pt x="3417001" y="493261"/>
                </a:lnTo>
                <a:lnTo>
                  <a:pt x="3433674" y="531982"/>
                </a:lnTo>
                <a:lnTo>
                  <a:pt x="3445371" y="572241"/>
                </a:lnTo>
                <a:lnTo>
                  <a:pt x="3451862" y="613693"/>
                </a:lnTo>
                <a:lnTo>
                  <a:pt x="3452918" y="655991"/>
                </a:lnTo>
                <a:lnTo>
                  <a:pt x="3448310" y="698790"/>
                </a:lnTo>
                <a:lnTo>
                  <a:pt x="3437808" y="741745"/>
                </a:lnTo>
                <a:lnTo>
                  <a:pt x="3423556" y="779053"/>
                </a:lnTo>
                <a:lnTo>
                  <a:pt x="3417869" y="791148"/>
                </a:lnTo>
                <a:lnTo>
                  <a:pt x="3448305" y="828884"/>
                </a:lnTo>
                <a:lnTo>
                  <a:pt x="3473974" y="868214"/>
                </a:lnTo>
                <a:lnTo>
                  <a:pt x="3494919" y="908860"/>
                </a:lnTo>
                <a:lnTo>
                  <a:pt x="3511182" y="950541"/>
                </a:lnTo>
                <a:lnTo>
                  <a:pt x="3522807" y="992977"/>
                </a:lnTo>
                <a:lnTo>
                  <a:pt x="3529836" y="1035889"/>
                </a:lnTo>
                <a:lnTo>
                  <a:pt x="3532312" y="1078997"/>
                </a:lnTo>
                <a:lnTo>
                  <a:pt x="3530277" y="1122021"/>
                </a:lnTo>
                <a:lnTo>
                  <a:pt x="3523774" y="1164681"/>
                </a:lnTo>
                <a:lnTo>
                  <a:pt x="3512845" y="1206698"/>
                </a:lnTo>
                <a:lnTo>
                  <a:pt x="3497533" y="1247792"/>
                </a:lnTo>
                <a:lnTo>
                  <a:pt x="3477882" y="1287682"/>
                </a:lnTo>
                <a:lnTo>
                  <a:pt x="3453933" y="1326090"/>
                </a:lnTo>
                <a:lnTo>
                  <a:pt x="3425729" y="1362735"/>
                </a:lnTo>
                <a:lnTo>
                  <a:pt x="3393313" y="1397337"/>
                </a:lnTo>
                <a:lnTo>
                  <a:pt x="3356727" y="1429617"/>
                </a:lnTo>
                <a:lnTo>
                  <a:pt x="3316015" y="1459295"/>
                </a:lnTo>
                <a:lnTo>
                  <a:pt x="3277202" y="1482775"/>
                </a:lnTo>
                <a:lnTo>
                  <a:pt x="3236358" y="1503242"/>
                </a:lnTo>
                <a:lnTo>
                  <a:pt x="3193714" y="1520604"/>
                </a:lnTo>
                <a:lnTo>
                  <a:pt x="3149504" y="1534771"/>
                </a:lnTo>
                <a:lnTo>
                  <a:pt x="3103960" y="1545649"/>
                </a:lnTo>
                <a:lnTo>
                  <a:pt x="3057316" y="1553148"/>
                </a:lnTo>
                <a:lnTo>
                  <a:pt x="3054142" y="1597428"/>
                </a:lnTo>
                <a:lnTo>
                  <a:pt x="3045626" y="1640291"/>
                </a:lnTo>
                <a:lnTo>
                  <a:pt x="3032060" y="1681489"/>
                </a:lnTo>
                <a:lnTo>
                  <a:pt x="3013734" y="1720777"/>
                </a:lnTo>
                <a:lnTo>
                  <a:pt x="2990937" y="1757910"/>
                </a:lnTo>
                <a:lnTo>
                  <a:pt x="2963962" y="1792640"/>
                </a:lnTo>
                <a:lnTo>
                  <a:pt x="2933098" y="1824721"/>
                </a:lnTo>
                <a:lnTo>
                  <a:pt x="2898636" y="1853908"/>
                </a:lnTo>
                <a:lnTo>
                  <a:pt x="2860866" y="1879955"/>
                </a:lnTo>
                <a:lnTo>
                  <a:pt x="2820080" y="1902614"/>
                </a:lnTo>
                <a:lnTo>
                  <a:pt x="2776567" y="1921641"/>
                </a:lnTo>
                <a:lnTo>
                  <a:pt x="2730619" y="1936790"/>
                </a:lnTo>
                <a:lnTo>
                  <a:pt x="2682526" y="1947813"/>
                </a:lnTo>
                <a:lnTo>
                  <a:pt x="2632578" y="1954465"/>
                </a:lnTo>
                <a:lnTo>
                  <a:pt x="2581066" y="1956500"/>
                </a:lnTo>
                <a:lnTo>
                  <a:pt x="2529083" y="1953653"/>
                </a:lnTo>
                <a:lnTo>
                  <a:pt x="2477991" y="1945948"/>
                </a:lnTo>
                <a:lnTo>
                  <a:pt x="2428251" y="1933494"/>
                </a:lnTo>
                <a:lnTo>
                  <a:pt x="2380329" y="1916400"/>
                </a:lnTo>
                <a:lnTo>
                  <a:pt x="2334686" y="1894778"/>
                </a:lnTo>
                <a:lnTo>
                  <a:pt x="2317982" y="1935699"/>
                </a:lnTo>
                <a:lnTo>
                  <a:pt x="2297455" y="1974483"/>
                </a:lnTo>
                <a:lnTo>
                  <a:pt x="2273347" y="2011016"/>
                </a:lnTo>
                <a:lnTo>
                  <a:pt x="2245901" y="2045188"/>
                </a:lnTo>
                <a:lnTo>
                  <a:pt x="2215360" y="2076884"/>
                </a:lnTo>
                <a:lnTo>
                  <a:pt x="2181966" y="2105993"/>
                </a:lnTo>
                <a:lnTo>
                  <a:pt x="2145962" y="2132402"/>
                </a:lnTo>
                <a:lnTo>
                  <a:pt x="2107592" y="2155999"/>
                </a:lnTo>
                <a:lnTo>
                  <a:pt x="2067097" y="2176670"/>
                </a:lnTo>
                <a:lnTo>
                  <a:pt x="2024721" y="2194305"/>
                </a:lnTo>
                <a:lnTo>
                  <a:pt x="1980705" y="2208789"/>
                </a:lnTo>
                <a:lnTo>
                  <a:pt x="1935294" y="2220011"/>
                </a:lnTo>
                <a:lnTo>
                  <a:pt x="1888730" y="2227858"/>
                </a:lnTo>
                <a:lnTo>
                  <a:pt x="1841256" y="2232218"/>
                </a:lnTo>
                <a:lnTo>
                  <a:pt x="1793113" y="2232977"/>
                </a:lnTo>
                <a:lnTo>
                  <a:pt x="1744546" y="2230025"/>
                </a:lnTo>
                <a:lnTo>
                  <a:pt x="1695797" y="2223247"/>
                </a:lnTo>
                <a:lnTo>
                  <a:pt x="1647108" y="2212532"/>
                </a:lnTo>
                <a:lnTo>
                  <a:pt x="1595819" y="2196719"/>
                </a:lnTo>
                <a:lnTo>
                  <a:pt x="1546882" y="2176739"/>
                </a:lnTo>
                <a:lnTo>
                  <a:pt x="1500614" y="2152793"/>
                </a:lnTo>
                <a:lnTo>
                  <a:pt x="1457329" y="2125083"/>
                </a:lnTo>
                <a:lnTo>
                  <a:pt x="1417343" y="2093813"/>
                </a:lnTo>
                <a:lnTo>
                  <a:pt x="1380972" y="2059183"/>
                </a:lnTo>
                <a:lnTo>
                  <a:pt x="1348531" y="2021397"/>
                </a:lnTo>
                <a:lnTo>
                  <a:pt x="1305322" y="2041934"/>
                </a:lnTo>
                <a:lnTo>
                  <a:pt x="1261097" y="2059267"/>
                </a:lnTo>
                <a:lnTo>
                  <a:pt x="1216046" y="2073439"/>
                </a:lnTo>
                <a:lnTo>
                  <a:pt x="1170363" y="2084490"/>
                </a:lnTo>
                <a:lnTo>
                  <a:pt x="1124239" y="2092463"/>
                </a:lnTo>
                <a:lnTo>
                  <a:pt x="1077868" y="2097398"/>
                </a:lnTo>
                <a:lnTo>
                  <a:pt x="1031440" y="2099337"/>
                </a:lnTo>
                <a:lnTo>
                  <a:pt x="985149" y="2098323"/>
                </a:lnTo>
                <a:lnTo>
                  <a:pt x="939187" y="2094396"/>
                </a:lnTo>
                <a:lnTo>
                  <a:pt x="893746" y="2087598"/>
                </a:lnTo>
                <a:lnTo>
                  <a:pt x="849018" y="2077970"/>
                </a:lnTo>
                <a:lnTo>
                  <a:pt x="805196" y="2065554"/>
                </a:lnTo>
                <a:lnTo>
                  <a:pt x="762472" y="2050393"/>
                </a:lnTo>
                <a:lnTo>
                  <a:pt x="721038" y="2032526"/>
                </a:lnTo>
                <a:lnTo>
                  <a:pt x="681087" y="2011996"/>
                </a:lnTo>
                <a:lnTo>
                  <a:pt x="642810" y="1988844"/>
                </a:lnTo>
                <a:lnTo>
                  <a:pt x="606401" y="1963113"/>
                </a:lnTo>
                <a:lnTo>
                  <a:pt x="572051" y="1934842"/>
                </a:lnTo>
                <a:lnTo>
                  <a:pt x="539952" y="1904075"/>
                </a:lnTo>
                <a:lnTo>
                  <a:pt x="510298" y="1870852"/>
                </a:lnTo>
                <a:lnTo>
                  <a:pt x="483280" y="1835215"/>
                </a:lnTo>
                <a:lnTo>
                  <a:pt x="481121" y="1831913"/>
                </a:lnTo>
                <a:lnTo>
                  <a:pt x="478835" y="1828611"/>
                </a:lnTo>
                <a:lnTo>
                  <a:pt x="476676" y="1825309"/>
                </a:lnTo>
                <a:lnTo>
                  <a:pt x="423964" y="1827283"/>
                </a:lnTo>
                <a:lnTo>
                  <a:pt x="372775" y="1822744"/>
                </a:lnTo>
                <a:lnTo>
                  <a:pt x="323722" y="1812107"/>
                </a:lnTo>
                <a:lnTo>
                  <a:pt x="277414" y="1795787"/>
                </a:lnTo>
                <a:lnTo>
                  <a:pt x="234463" y="1774196"/>
                </a:lnTo>
                <a:lnTo>
                  <a:pt x="195479" y="1747752"/>
                </a:lnTo>
                <a:lnTo>
                  <a:pt x="161074" y="1716866"/>
                </a:lnTo>
                <a:lnTo>
                  <a:pt x="131857" y="1681955"/>
                </a:lnTo>
                <a:lnTo>
                  <a:pt x="108441" y="1643433"/>
                </a:lnTo>
                <a:lnTo>
                  <a:pt x="91436" y="1601714"/>
                </a:lnTo>
                <a:lnTo>
                  <a:pt x="81452" y="1557212"/>
                </a:lnTo>
                <a:lnTo>
                  <a:pt x="79187" y="1512609"/>
                </a:lnTo>
                <a:lnTo>
                  <a:pt x="84415" y="1468651"/>
                </a:lnTo>
                <a:lnTo>
                  <a:pt x="96882" y="1426005"/>
                </a:lnTo>
                <a:lnTo>
                  <a:pt x="116335" y="1385339"/>
                </a:lnTo>
                <a:lnTo>
                  <a:pt x="142518" y="1347318"/>
                </a:lnTo>
                <a:lnTo>
                  <a:pt x="175178" y="1312610"/>
                </a:lnTo>
                <a:lnTo>
                  <a:pt x="131890" y="1286795"/>
                </a:lnTo>
                <a:lnTo>
                  <a:pt x="94361" y="1256543"/>
                </a:lnTo>
                <a:lnTo>
                  <a:pt x="62787" y="1222505"/>
                </a:lnTo>
                <a:lnTo>
                  <a:pt x="37366" y="1185334"/>
                </a:lnTo>
                <a:lnTo>
                  <a:pt x="18297" y="1145680"/>
                </a:lnTo>
                <a:lnTo>
                  <a:pt x="5775" y="1104196"/>
                </a:lnTo>
                <a:lnTo>
                  <a:pt x="0" y="1061532"/>
                </a:lnTo>
                <a:lnTo>
                  <a:pt x="1167" y="1018340"/>
                </a:lnTo>
                <a:lnTo>
                  <a:pt x="9476" y="975272"/>
                </a:lnTo>
                <a:lnTo>
                  <a:pt x="25122" y="932979"/>
                </a:lnTo>
                <a:lnTo>
                  <a:pt x="48305" y="892113"/>
                </a:lnTo>
                <a:lnTo>
                  <a:pt x="80325" y="852356"/>
                </a:lnTo>
                <a:lnTo>
                  <a:pt x="118668" y="817856"/>
                </a:lnTo>
                <a:lnTo>
                  <a:pt x="162478" y="789084"/>
                </a:lnTo>
                <a:lnTo>
                  <a:pt x="210903" y="766515"/>
                </a:lnTo>
                <a:lnTo>
                  <a:pt x="263088" y="750620"/>
                </a:lnTo>
                <a:lnTo>
                  <a:pt x="318180" y="741872"/>
                </a:lnTo>
                <a:lnTo>
                  <a:pt x="321101" y="734887"/>
                </a:lnTo>
                <a:close/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3104" y="3372865"/>
            <a:ext cx="207010" cy="41910"/>
          </a:xfrm>
          <a:custGeom>
            <a:avLst/>
            <a:gdLst/>
            <a:ahLst/>
            <a:cxnLst/>
            <a:rect l="l" t="t" r="r" b="b"/>
            <a:pathLst>
              <a:path w="207010" h="41910">
                <a:moveTo>
                  <a:pt x="206883" y="41275"/>
                </a:moveTo>
                <a:lnTo>
                  <a:pt x="152858" y="41326"/>
                </a:lnTo>
                <a:lnTo>
                  <a:pt x="99774" y="34353"/>
                </a:lnTo>
                <a:lnTo>
                  <a:pt x="48523" y="20522"/>
                </a:lnTo>
                <a:lnTo>
                  <a:pt x="0" y="0"/>
                </a:lnTo>
              </a:path>
            </a:pathLst>
          </a:custGeom>
          <a:ln w="25907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1935" y="3864864"/>
            <a:ext cx="90805" cy="19685"/>
          </a:xfrm>
          <a:custGeom>
            <a:avLst/>
            <a:gdLst/>
            <a:ahLst/>
            <a:cxnLst/>
            <a:rect l="l" t="t" r="r" b="b"/>
            <a:pathLst>
              <a:path w="90804" h="19685">
                <a:moveTo>
                  <a:pt x="90550" y="0"/>
                </a:moveTo>
                <a:lnTo>
                  <a:pt x="68508" y="6826"/>
                </a:lnTo>
                <a:lnTo>
                  <a:pt x="46037" y="12414"/>
                </a:lnTo>
                <a:lnTo>
                  <a:pt x="23185" y="16716"/>
                </a:lnTo>
                <a:lnTo>
                  <a:pt x="0" y="19685"/>
                </a:lnTo>
              </a:path>
            </a:pathLst>
          </a:custGeom>
          <a:ln w="25907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7910" y="3991483"/>
            <a:ext cx="54610" cy="90170"/>
          </a:xfrm>
          <a:custGeom>
            <a:avLst/>
            <a:gdLst/>
            <a:ahLst/>
            <a:cxnLst/>
            <a:rect l="l" t="t" r="r" b="b"/>
            <a:pathLst>
              <a:path w="54609" h="90170">
                <a:moveTo>
                  <a:pt x="54483" y="89916"/>
                </a:moveTo>
                <a:lnTo>
                  <a:pt x="38772" y="68419"/>
                </a:lnTo>
                <a:lnTo>
                  <a:pt x="24431" y="46243"/>
                </a:lnTo>
                <a:lnTo>
                  <a:pt x="11495" y="23425"/>
                </a:lnTo>
                <a:lnTo>
                  <a:pt x="0" y="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49183" y="3857244"/>
            <a:ext cx="22225" cy="99060"/>
          </a:xfrm>
          <a:custGeom>
            <a:avLst/>
            <a:gdLst/>
            <a:ahLst/>
            <a:cxnLst/>
            <a:rect l="l" t="t" r="r" b="b"/>
            <a:pathLst>
              <a:path w="22225" h="99060">
                <a:moveTo>
                  <a:pt x="21717" y="0"/>
                </a:moveTo>
                <a:lnTo>
                  <a:pt x="18573" y="24991"/>
                </a:lnTo>
                <a:lnTo>
                  <a:pt x="13906" y="49815"/>
                </a:lnTo>
                <a:lnTo>
                  <a:pt x="7715" y="74402"/>
                </a:lnTo>
                <a:lnTo>
                  <a:pt x="0" y="98678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3970" y="3247517"/>
            <a:ext cx="266065" cy="368935"/>
          </a:xfrm>
          <a:custGeom>
            <a:avLst/>
            <a:gdLst/>
            <a:ahLst/>
            <a:cxnLst/>
            <a:rect l="l" t="t" r="r" b="b"/>
            <a:pathLst>
              <a:path w="266065" h="368935">
                <a:moveTo>
                  <a:pt x="0" y="0"/>
                </a:moveTo>
                <a:lnTo>
                  <a:pt x="47253" y="22760"/>
                </a:lnTo>
                <a:lnTo>
                  <a:pt x="90613" y="49645"/>
                </a:lnTo>
                <a:lnTo>
                  <a:pt x="129817" y="80286"/>
                </a:lnTo>
                <a:lnTo>
                  <a:pt x="164598" y="114312"/>
                </a:lnTo>
                <a:lnTo>
                  <a:pt x="194690" y="151352"/>
                </a:lnTo>
                <a:lnTo>
                  <a:pt x="219830" y="191036"/>
                </a:lnTo>
                <a:lnTo>
                  <a:pt x="239752" y="232994"/>
                </a:lnTo>
                <a:lnTo>
                  <a:pt x="254191" y="276855"/>
                </a:lnTo>
                <a:lnTo>
                  <a:pt x="262880" y="322250"/>
                </a:lnTo>
                <a:lnTo>
                  <a:pt x="265556" y="368808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1970" y="2854705"/>
            <a:ext cx="118745" cy="138430"/>
          </a:xfrm>
          <a:custGeom>
            <a:avLst/>
            <a:gdLst/>
            <a:ahLst/>
            <a:cxnLst/>
            <a:rect l="l" t="t" r="r" b="b"/>
            <a:pathLst>
              <a:path w="118745" h="138430">
                <a:moveTo>
                  <a:pt x="118236" y="0"/>
                </a:moveTo>
                <a:lnTo>
                  <a:pt x="95833" y="38826"/>
                </a:lnTo>
                <a:lnTo>
                  <a:pt x="68453" y="75057"/>
                </a:lnTo>
                <a:lnTo>
                  <a:pt x="36405" y="108334"/>
                </a:lnTo>
                <a:lnTo>
                  <a:pt x="0" y="138303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46490" y="2341626"/>
            <a:ext cx="6350" cy="65405"/>
          </a:xfrm>
          <a:custGeom>
            <a:avLst/>
            <a:gdLst/>
            <a:ahLst/>
            <a:cxnLst/>
            <a:rect l="l" t="t" r="r" b="b"/>
            <a:pathLst>
              <a:path w="6350" h="65405">
                <a:moveTo>
                  <a:pt x="0" y="0"/>
                </a:moveTo>
                <a:lnTo>
                  <a:pt x="2956" y="16236"/>
                </a:lnTo>
                <a:lnTo>
                  <a:pt x="4984" y="32543"/>
                </a:lnTo>
                <a:lnTo>
                  <a:pt x="6107" y="48898"/>
                </a:lnTo>
                <a:lnTo>
                  <a:pt x="6350" y="65277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91475" y="2182114"/>
            <a:ext cx="60960" cy="83820"/>
          </a:xfrm>
          <a:custGeom>
            <a:avLst/>
            <a:gdLst/>
            <a:ahLst/>
            <a:cxnLst/>
            <a:rect l="l" t="t" r="r" b="b"/>
            <a:pathLst>
              <a:path w="60959" h="83819">
                <a:moveTo>
                  <a:pt x="0" y="83312"/>
                </a:moveTo>
                <a:lnTo>
                  <a:pt x="12465" y="61132"/>
                </a:lnTo>
                <a:lnTo>
                  <a:pt x="26765" y="39798"/>
                </a:lnTo>
                <a:lnTo>
                  <a:pt x="42826" y="19393"/>
                </a:lnTo>
                <a:lnTo>
                  <a:pt x="60578" y="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4928" y="2233295"/>
            <a:ext cx="29845" cy="72390"/>
          </a:xfrm>
          <a:custGeom>
            <a:avLst/>
            <a:gdLst/>
            <a:ahLst/>
            <a:cxnLst/>
            <a:rect l="l" t="t" r="r" b="b"/>
            <a:pathLst>
              <a:path w="29845" h="72389">
                <a:moveTo>
                  <a:pt x="0" y="71881"/>
                </a:moveTo>
                <a:lnTo>
                  <a:pt x="5351" y="53363"/>
                </a:lnTo>
                <a:lnTo>
                  <a:pt x="12049" y="35178"/>
                </a:lnTo>
                <a:lnTo>
                  <a:pt x="20056" y="17375"/>
                </a:lnTo>
                <a:lnTo>
                  <a:pt x="29337" y="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60082" y="2329560"/>
            <a:ext cx="106680" cy="69850"/>
          </a:xfrm>
          <a:custGeom>
            <a:avLst/>
            <a:gdLst/>
            <a:ahLst/>
            <a:cxnLst/>
            <a:rect l="l" t="t" r="r" b="b"/>
            <a:pathLst>
              <a:path w="106679" h="69850">
                <a:moveTo>
                  <a:pt x="0" y="0"/>
                </a:moveTo>
                <a:lnTo>
                  <a:pt x="28322" y="15305"/>
                </a:lnTo>
                <a:lnTo>
                  <a:pt x="55514" y="32051"/>
                </a:lnTo>
                <a:lnTo>
                  <a:pt x="81492" y="50202"/>
                </a:lnTo>
                <a:lnTo>
                  <a:pt x="106172" y="69723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35217" y="2803905"/>
            <a:ext cx="19050" cy="73660"/>
          </a:xfrm>
          <a:custGeom>
            <a:avLst/>
            <a:gdLst/>
            <a:ahLst/>
            <a:cxnLst/>
            <a:rect l="l" t="t" r="r" b="b"/>
            <a:pathLst>
              <a:path w="19050" h="73660">
                <a:moveTo>
                  <a:pt x="18542" y="73279"/>
                </a:moveTo>
                <a:lnTo>
                  <a:pt x="12662" y="55185"/>
                </a:lnTo>
                <a:lnTo>
                  <a:pt x="7604" y="36925"/>
                </a:lnTo>
                <a:lnTo>
                  <a:pt x="3379" y="18522"/>
                </a:lnTo>
                <a:lnTo>
                  <a:pt x="0" y="0"/>
                </a:lnTo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62878" y="2563114"/>
            <a:ext cx="19850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Sign-off Sheet  </a:t>
            </a:r>
            <a:r>
              <a:rPr sz="1800" dirty="0">
                <a:latin typeface="Verdana"/>
                <a:cs typeface="Verdana"/>
              </a:rPr>
              <a:t>must </a:t>
            </a:r>
            <a:r>
              <a:rPr sz="1800" spc="-5" dirty="0">
                <a:latin typeface="Verdana"/>
                <a:cs typeface="Verdana"/>
              </a:rPr>
              <a:t>be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selected  (it </a:t>
            </a:r>
            <a:r>
              <a:rPr sz="1800" dirty="0">
                <a:latin typeface="Verdana"/>
                <a:cs typeface="Verdana"/>
              </a:rPr>
              <a:t>is not  </a:t>
            </a:r>
            <a:r>
              <a:rPr sz="1800" spc="-5" dirty="0">
                <a:latin typeface="Verdana"/>
                <a:cs typeface="Verdana"/>
              </a:rPr>
              <a:t>automatic)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04459" y="1997964"/>
            <a:ext cx="581660" cy="868044"/>
          </a:xfrm>
          <a:custGeom>
            <a:avLst/>
            <a:gdLst/>
            <a:ahLst/>
            <a:cxnLst/>
            <a:rect l="l" t="t" r="r" b="b"/>
            <a:pathLst>
              <a:path w="581660" h="868044">
                <a:moveTo>
                  <a:pt x="47574" y="59868"/>
                </a:moveTo>
                <a:lnTo>
                  <a:pt x="36996" y="66927"/>
                </a:lnTo>
                <a:lnTo>
                  <a:pt x="570738" y="867663"/>
                </a:lnTo>
                <a:lnTo>
                  <a:pt x="581405" y="860551"/>
                </a:lnTo>
                <a:lnTo>
                  <a:pt x="47574" y="59868"/>
                </a:lnTo>
                <a:close/>
              </a:path>
              <a:path w="581660" h="868044">
                <a:moveTo>
                  <a:pt x="0" y="0"/>
                </a:moveTo>
                <a:lnTo>
                  <a:pt x="10540" y="84582"/>
                </a:lnTo>
                <a:lnTo>
                  <a:pt x="36996" y="66927"/>
                </a:lnTo>
                <a:lnTo>
                  <a:pt x="29972" y="56387"/>
                </a:lnTo>
                <a:lnTo>
                  <a:pt x="40512" y="49275"/>
                </a:lnTo>
                <a:lnTo>
                  <a:pt x="63446" y="49275"/>
                </a:lnTo>
                <a:lnTo>
                  <a:pt x="73913" y="42290"/>
                </a:lnTo>
                <a:lnTo>
                  <a:pt x="0" y="0"/>
                </a:lnTo>
                <a:close/>
              </a:path>
              <a:path w="581660" h="868044">
                <a:moveTo>
                  <a:pt x="40512" y="49275"/>
                </a:moveTo>
                <a:lnTo>
                  <a:pt x="29972" y="56387"/>
                </a:lnTo>
                <a:lnTo>
                  <a:pt x="36996" y="66927"/>
                </a:lnTo>
                <a:lnTo>
                  <a:pt x="47574" y="59868"/>
                </a:lnTo>
                <a:lnTo>
                  <a:pt x="40512" y="49275"/>
                </a:lnTo>
                <a:close/>
              </a:path>
              <a:path w="581660" h="868044">
                <a:moveTo>
                  <a:pt x="63446" y="49275"/>
                </a:moveTo>
                <a:lnTo>
                  <a:pt x="40512" y="49275"/>
                </a:lnTo>
                <a:lnTo>
                  <a:pt x="47574" y="59868"/>
                </a:lnTo>
                <a:lnTo>
                  <a:pt x="63446" y="49275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77055" y="3473196"/>
            <a:ext cx="2253996" cy="2426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3923" y="4338828"/>
            <a:ext cx="2081783" cy="1388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24300" y="3500754"/>
            <a:ext cx="2159508" cy="2331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4300" y="3500754"/>
            <a:ext cx="2159635" cy="2331720"/>
          </a:xfrm>
          <a:custGeom>
            <a:avLst/>
            <a:gdLst/>
            <a:ahLst/>
            <a:cxnLst/>
            <a:rect l="l" t="t" r="r" b="b"/>
            <a:pathLst>
              <a:path w="2159635" h="2331720">
                <a:moveTo>
                  <a:pt x="0" y="909193"/>
                </a:moveTo>
                <a:lnTo>
                  <a:pt x="3723" y="863052"/>
                </a:lnTo>
                <a:lnTo>
                  <a:pt x="14504" y="819281"/>
                </a:lnTo>
                <a:lnTo>
                  <a:pt x="31755" y="778464"/>
                </a:lnTo>
                <a:lnTo>
                  <a:pt x="54892" y="741189"/>
                </a:lnTo>
                <a:lnTo>
                  <a:pt x="83327" y="708040"/>
                </a:lnTo>
                <a:lnTo>
                  <a:pt x="116476" y="679605"/>
                </a:lnTo>
                <a:lnTo>
                  <a:pt x="153751" y="656468"/>
                </a:lnTo>
                <a:lnTo>
                  <a:pt x="194568" y="639217"/>
                </a:lnTo>
                <a:lnTo>
                  <a:pt x="238339" y="628436"/>
                </a:lnTo>
                <a:lnTo>
                  <a:pt x="284479" y="624713"/>
                </a:lnTo>
                <a:lnTo>
                  <a:pt x="359917" y="624713"/>
                </a:lnTo>
                <a:lnTo>
                  <a:pt x="100329" y="0"/>
                </a:lnTo>
                <a:lnTo>
                  <a:pt x="899795" y="624713"/>
                </a:lnTo>
                <a:lnTo>
                  <a:pt x="1875027" y="624713"/>
                </a:lnTo>
                <a:lnTo>
                  <a:pt x="1921168" y="628436"/>
                </a:lnTo>
                <a:lnTo>
                  <a:pt x="1964939" y="639217"/>
                </a:lnTo>
                <a:lnTo>
                  <a:pt x="2005756" y="656468"/>
                </a:lnTo>
                <a:lnTo>
                  <a:pt x="2043031" y="679605"/>
                </a:lnTo>
                <a:lnTo>
                  <a:pt x="2076180" y="708040"/>
                </a:lnTo>
                <a:lnTo>
                  <a:pt x="2104615" y="741189"/>
                </a:lnTo>
                <a:lnTo>
                  <a:pt x="2127752" y="778464"/>
                </a:lnTo>
                <a:lnTo>
                  <a:pt x="2145003" y="819281"/>
                </a:lnTo>
                <a:lnTo>
                  <a:pt x="2155784" y="863052"/>
                </a:lnTo>
                <a:lnTo>
                  <a:pt x="2159508" y="909193"/>
                </a:lnTo>
                <a:lnTo>
                  <a:pt x="2159508" y="1335913"/>
                </a:lnTo>
                <a:lnTo>
                  <a:pt x="2159508" y="2047113"/>
                </a:lnTo>
                <a:lnTo>
                  <a:pt x="2155784" y="2093256"/>
                </a:lnTo>
                <a:lnTo>
                  <a:pt x="2145003" y="2137029"/>
                </a:lnTo>
                <a:lnTo>
                  <a:pt x="2127752" y="2177846"/>
                </a:lnTo>
                <a:lnTo>
                  <a:pt x="2104615" y="2215122"/>
                </a:lnTo>
                <a:lnTo>
                  <a:pt x="2076180" y="2248269"/>
                </a:lnTo>
                <a:lnTo>
                  <a:pt x="2043031" y="2276704"/>
                </a:lnTo>
                <a:lnTo>
                  <a:pt x="2005756" y="2299839"/>
                </a:lnTo>
                <a:lnTo>
                  <a:pt x="1964939" y="2317089"/>
                </a:lnTo>
                <a:lnTo>
                  <a:pt x="1921168" y="2327869"/>
                </a:lnTo>
                <a:lnTo>
                  <a:pt x="1875027" y="2331593"/>
                </a:lnTo>
                <a:lnTo>
                  <a:pt x="899795" y="2331593"/>
                </a:lnTo>
                <a:lnTo>
                  <a:pt x="359917" y="2331593"/>
                </a:lnTo>
                <a:lnTo>
                  <a:pt x="284479" y="2331593"/>
                </a:lnTo>
                <a:lnTo>
                  <a:pt x="238339" y="2327869"/>
                </a:lnTo>
                <a:lnTo>
                  <a:pt x="194568" y="2317089"/>
                </a:lnTo>
                <a:lnTo>
                  <a:pt x="153751" y="2299839"/>
                </a:lnTo>
                <a:lnTo>
                  <a:pt x="116476" y="2276704"/>
                </a:lnTo>
                <a:lnTo>
                  <a:pt x="83327" y="2248269"/>
                </a:lnTo>
                <a:lnTo>
                  <a:pt x="54892" y="2215122"/>
                </a:lnTo>
                <a:lnTo>
                  <a:pt x="31755" y="2177846"/>
                </a:lnTo>
                <a:lnTo>
                  <a:pt x="14504" y="2137029"/>
                </a:lnTo>
                <a:lnTo>
                  <a:pt x="3723" y="2093256"/>
                </a:lnTo>
                <a:lnTo>
                  <a:pt x="0" y="2047113"/>
                </a:lnTo>
                <a:lnTo>
                  <a:pt x="0" y="1335913"/>
                </a:lnTo>
                <a:lnTo>
                  <a:pt x="0" y="90919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31309" y="4417009"/>
            <a:ext cx="17468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 Sign-off  </a:t>
            </a:r>
            <a:r>
              <a:rPr sz="1800" dirty="0">
                <a:latin typeface="Verdana"/>
                <a:cs typeface="Verdana"/>
              </a:rPr>
              <a:t>Sheet can </a:t>
            </a:r>
            <a:r>
              <a:rPr sz="1800" spc="-5" dirty="0">
                <a:latin typeface="Verdana"/>
                <a:cs typeface="Verdana"/>
              </a:rPr>
              <a:t>be  printed  multiple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times.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62984" y="1836420"/>
            <a:ext cx="455295" cy="1665605"/>
          </a:xfrm>
          <a:custGeom>
            <a:avLst/>
            <a:gdLst/>
            <a:ahLst/>
            <a:cxnLst/>
            <a:rect l="l" t="t" r="r" b="b"/>
            <a:pathLst>
              <a:path w="455295" h="1665604">
                <a:moveTo>
                  <a:pt x="412084" y="72188"/>
                </a:moveTo>
                <a:lnTo>
                  <a:pt x="0" y="1662429"/>
                </a:lnTo>
                <a:lnTo>
                  <a:pt x="12191" y="1665604"/>
                </a:lnTo>
                <a:lnTo>
                  <a:pt x="424431" y="75376"/>
                </a:lnTo>
                <a:lnTo>
                  <a:pt x="412084" y="72188"/>
                </a:lnTo>
                <a:close/>
              </a:path>
              <a:path w="455295" h="1665604">
                <a:moveTo>
                  <a:pt x="450153" y="59816"/>
                </a:moveTo>
                <a:lnTo>
                  <a:pt x="415289" y="59816"/>
                </a:lnTo>
                <a:lnTo>
                  <a:pt x="427608" y="63118"/>
                </a:lnTo>
                <a:lnTo>
                  <a:pt x="424431" y="75376"/>
                </a:lnTo>
                <a:lnTo>
                  <a:pt x="455167" y="83312"/>
                </a:lnTo>
                <a:lnTo>
                  <a:pt x="450153" y="59816"/>
                </a:lnTo>
                <a:close/>
              </a:path>
              <a:path w="455295" h="1665604">
                <a:moveTo>
                  <a:pt x="415289" y="59816"/>
                </a:moveTo>
                <a:lnTo>
                  <a:pt x="412084" y="72188"/>
                </a:lnTo>
                <a:lnTo>
                  <a:pt x="424431" y="75376"/>
                </a:lnTo>
                <a:lnTo>
                  <a:pt x="427608" y="63118"/>
                </a:lnTo>
                <a:lnTo>
                  <a:pt x="415289" y="59816"/>
                </a:lnTo>
                <a:close/>
              </a:path>
              <a:path w="455295" h="1665604">
                <a:moveTo>
                  <a:pt x="437388" y="0"/>
                </a:moveTo>
                <a:lnTo>
                  <a:pt x="381380" y="64262"/>
                </a:lnTo>
                <a:lnTo>
                  <a:pt x="412084" y="72188"/>
                </a:lnTo>
                <a:lnTo>
                  <a:pt x="415289" y="59816"/>
                </a:lnTo>
                <a:lnTo>
                  <a:pt x="450153" y="59816"/>
                </a:lnTo>
                <a:lnTo>
                  <a:pt x="437388" y="0"/>
                </a:lnTo>
                <a:close/>
              </a:path>
            </a:pathLst>
          </a:custGeom>
          <a:solidFill>
            <a:srgbClr val="33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5013" y="1629917"/>
            <a:ext cx="1945005" cy="568960"/>
          </a:xfrm>
          <a:custGeom>
            <a:avLst/>
            <a:gdLst/>
            <a:ahLst/>
            <a:cxnLst/>
            <a:rect l="l" t="t" r="r" b="b"/>
            <a:pathLst>
              <a:path w="1945005" h="568960">
                <a:moveTo>
                  <a:pt x="0" y="284226"/>
                </a:moveTo>
                <a:lnTo>
                  <a:pt x="9656" y="244015"/>
                </a:lnTo>
                <a:lnTo>
                  <a:pt x="37747" y="205537"/>
                </a:lnTo>
                <a:lnTo>
                  <a:pt x="82956" y="169177"/>
                </a:lnTo>
                <a:lnTo>
                  <a:pt x="143967" y="135319"/>
                </a:lnTo>
                <a:lnTo>
                  <a:pt x="179986" y="119449"/>
                </a:lnTo>
                <a:lnTo>
                  <a:pt x="219462" y="104349"/>
                </a:lnTo>
                <a:lnTo>
                  <a:pt x="262230" y="90067"/>
                </a:lnTo>
                <a:lnTo>
                  <a:pt x="308125" y="76651"/>
                </a:lnTo>
                <a:lnTo>
                  <a:pt x="356984" y="64150"/>
                </a:lnTo>
                <a:lnTo>
                  <a:pt x="408640" y="52611"/>
                </a:lnTo>
                <a:lnTo>
                  <a:pt x="462930" y="42082"/>
                </a:lnTo>
                <a:lnTo>
                  <a:pt x="519689" y="32612"/>
                </a:lnTo>
                <a:lnTo>
                  <a:pt x="578753" y="24248"/>
                </a:lnTo>
                <a:lnTo>
                  <a:pt x="639956" y="17039"/>
                </a:lnTo>
                <a:lnTo>
                  <a:pt x="703135" y="11033"/>
                </a:lnTo>
                <a:lnTo>
                  <a:pt x="768125" y="6278"/>
                </a:lnTo>
                <a:lnTo>
                  <a:pt x="834760" y="2822"/>
                </a:lnTo>
                <a:lnTo>
                  <a:pt x="902877" y="713"/>
                </a:lnTo>
                <a:lnTo>
                  <a:pt x="972312" y="0"/>
                </a:lnTo>
                <a:lnTo>
                  <a:pt x="1041746" y="713"/>
                </a:lnTo>
                <a:lnTo>
                  <a:pt x="1109863" y="2822"/>
                </a:lnTo>
                <a:lnTo>
                  <a:pt x="1176498" y="6278"/>
                </a:lnTo>
                <a:lnTo>
                  <a:pt x="1241488" y="11033"/>
                </a:lnTo>
                <a:lnTo>
                  <a:pt x="1304667" y="17039"/>
                </a:lnTo>
                <a:lnTo>
                  <a:pt x="1365870" y="24248"/>
                </a:lnTo>
                <a:lnTo>
                  <a:pt x="1424934" y="32612"/>
                </a:lnTo>
                <a:lnTo>
                  <a:pt x="1481693" y="42082"/>
                </a:lnTo>
                <a:lnTo>
                  <a:pt x="1535983" y="52611"/>
                </a:lnTo>
                <a:lnTo>
                  <a:pt x="1587639" y="64150"/>
                </a:lnTo>
                <a:lnTo>
                  <a:pt x="1636498" y="76651"/>
                </a:lnTo>
                <a:lnTo>
                  <a:pt x="1682393" y="90067"/>
                </a:lnTo>
                <a:lnTo>
                  <a:pt x="1725161" y="104349"/>
                </a:lnTo>
                <a:lnTo>
                  <a:pt x="1764637" y="119449"/>
                </a:lnTo>
                <a:lnTo>
                  <a:pt x="1800656" y="135319"/>
                </a:lnTo>
                <a:lnTo>
                  <a:pt x="1861667" y="169177"/>
                </a:lnTo>
                <a:lnTo>
                  <a:pt x="1906876" y="205537"/>
                </a:lnTo>
                <a:lnTo>
                  <a:pt x="1934967" y="244015"/>
                </a:lnTo>
                <a:lnTo>
                  <a:pt x="1944624" y="284226"/>
                </a:lnTo>
                <a:lnTo>
                  <a:pt x="1942182" y="304524"/>
                </a:lnTo>
                <a:lnTo>
                  <a:pt x="1923144" y="343916"/>
                </a:lnTo>
                <a:lnTo>
                  <a:pt x="1886329" y="381383"/>
                </a:lnTo>
                <a:lnTo>
                  <a:pt x="1833054" y="416540"/>
                </a:lnTo>
                <a:lnTo>
                  <a:pt x="1764637" y="449002"/>
                </a:lnTo>
                <a:lnTo>
                  <a:pt x="1725161" y="464102"/>
                </a:lnTo>
                <a:lnTo>
                  <a:pt x="1682393" y="478384"/>
                </a:lnTo>
                <a:lnTo>
                  <a:pt x="1636498" y="491800"/>
                </a:lnTo>
                <a:lnTo>
                  <a:pt x="1587639" y="504301"/>
                </a:lnTo>
                <a:lnTo>
                  <a:pt x="1535983" y="515840"/>
                </a:lnTo>
                <a:lnTo>
                  <a:pt x="1481693" y="526369"/>
                </a:lnTo>
                <a:lnTo>
                  <a:pt x="1424934" y="535839"/>
                </a:lnTo>
                <a:lnTo>
                  <a:pt x="1365870" y="544203"/>
                </a:lnTo>
                <a:lnTo>
                  <a:pt x="1304667" y="551412"/>
                </a:lnTo>
                <a:lnTo>
                  <a:pt x="1241488" y="557418"/>
                </a:lnTo>
                <a:lnTo>
                  <a:pt x="1176498" y="562173"/>
                </a:lnTo>
                <a:lnTo>
                  <a:pt x="1109863" y="565629"/>
                </a:lnTo>
                <a:lnTo>
                  <a:pt x="1041746" y="567738"/>
                </a:lnTo>
                <a:lnTo>
                  <a:pt x="972312" y="568452"/>
                </a:lnTo>
                <a:lnTo>
                  <a:pt x="902877" y="567738"/>
                </a:lnTo>
                <a:lnTo>
                  <a:pt x="834760" y="565629"/>
                </a:lnTo>
                <a:lnTo>
                  <a:pt x="768125" y="562173"/>
                </a:lnTo>
                <a:lnTo>
                  <a:pt x="703135" y="557418"/>
                </a:lnTo>
                <a:lnTo>
                  <a:pt x="639956" y="551412"/>
                </a:lnTo>
                <a:lnTo>
                  <a:pt x="578753" y="544203"/>
                </a:lnTo>
                <a:lnTo>
                  <a:pt x="519689" y="535839"/>
                </a:lnTo>
                <a:lnTo>
                  <a:pt x="462930" y="526369"/>
                </a:lnTo>
                <a:lnTo>
                  <a:pt x="408640" y="515840"/>
                </a:lnTo>
                <a:lnTo>
                  <a:pt x="356984" y="504301"/>
                </a:lnTo>
                <a:lnTo>
                  <a:pt x="308125" y="491800"/>
                </a:lnTo>
                <a:lnTo>
                  <a:pt x="262230" y="478384"/>
                </a:lnTo>
                <a:lnTo>
                  <a:pt x="219462" y="464102"/>
                </a:lnTo>
                <a:lnTo>
                  <a:pt x="179986" y="449002"/>
                </a:lnTo>
                <a:lnTo>
                  <a:pt x="143967" y="433132"/>
                </a:lnTo>
                <a:lnTo>
                  <a:pt x="82956" y="399274"/>
                </a:lnTo>
                <a:lnTo>
                  <a:pt x="37747" y="362914"/>
                </a:lnTo>
                <a:lnTo>
                  <a:pt x="9656" y="324436"/>
                </a:lnTo>
                <a:lnTo>
                  <a:pt x="0" y="284226"/>
                </a:lnTo>
                <a:close/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5073015" cy="0"/>
          </a:xfrm>
          <a:custGeom>
            <a:avLst/>
            <a:gdLst/>
            <a:ahLst/>
            <a:cxnLst/>
            <a:rect l="l" t="t" r="r" b="b"/>
            <a:pathLst>
              <a:path w="5073015">
                <a:moveTo>
                  <a:pt x="0" y="0"/>
                </a:moveTo>
                <a:lnTo>
                  <a:pt x="5072634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1928" y="1491998"/>
            <a:ext cx="4200144" cy="5366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6586" y="795020"/>
            <a:ext cx="3983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Verification</a:t>
            </a:r>
            <a:r>
              <a:rPr sz="3200" spc="-45" dirty="0"/>
              <a:t> </a:t>
            </a:r>
            <a:r>
              <a:rPr sz="3200" spc="-5" dirty="0"/>
              <a:t>Form</a:t>
            </a:r>
            <a:endParaRPr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1C9B41-9AC3-EE4A-922E-9CFF7AC9EE98}"/>
                  </a:ext>
                </a:extLst>
              </p14:cNvPr>
              <p14:cNvContentPartPr/>
              <p14:nvPr/>
            </p14:nvContentPartPr>
            <p14:xfrm>
              <a:off x="2757311" y="1789889"/>
              <a:ext cx="1455480" cy="43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1C9B41-9AC3-EE4A-922E-9CFF7AC9EE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4311" y="1727405"/>
                <a:ext cx="1581120" cy="16817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A73637F-EC9A-9247-831F-B25F6ED162CD}"/>
              </a:ext>
            </a:extLst>
          </p:cNvPr>
          <p:cNvGrpSpPr/>
          <p:nvPr/>
        </p:nvGrpSpPr>
        <p:grpSpPr>
          <a:xfrm>
            <a:off x="2743200" y="1907937"/>
            <a:ext cx="1632240" cy="88200"/>
            <a:chOff x="1611343" y="1886674"/>
            <a:chExt cx="163224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14E92D-0303-824B-8928-668106CD40B6}"/>
                    </a:ext>
                  </a:extLst>
                </p14:cNvPr>
                <p14:cNvContentPartPr/>
                <p14:nvPr/>
              </p14:nvContentPartPr>
              <p14:xfrm>
                <a:off x="1611343" y="1910794"/>
                <a:ext cx="1632240" cy="6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14E92D-0303-824B-8928-668106CD40B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48703" y="1848154"/>
                  <a:ext cx="1757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2168B2B-4E57-EA41-84F8-C21F47C46AA5}"/>
                    </a:ext>
                  </a:extLst>
                </p14:cNvPr>
                <p14:cNvContentPartPr/>
                <p14:nvPr/>
              </p14:nvContentPartPr>
              <p14:xfrm>
                <a:off x="1890703" y="1886674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2168B2B-4E57-EA41-84F8-C21F47C46AA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28063" y="18236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069" y="285699"/>
            <a:ext cx="64230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Plan, </a:t>
            </a:r>
            <a:r>
              <a:rPr sz="3600" spc="-5" dirty="0"/>
              <a:t>plan, plan </a:t>
            </a:r>
            <a:r>
              <a:rPr sz="3600" dirty="0"/>
              <a:t>and</a:t>
            </a:r>
            <a:r>
              <a:rPr sz="3600" spc="-160" dirty="0"/>
              <a:t> </a:t>
            </a:r>
            <a:r>
              <a:rPr sz="3600" dirty="0"/>
              <a:t>then</a:t>
            </a:r>
            <a:endParaRPr sz="36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spc="-5" dirty="0"/>
              <a:t>SUBMIT!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530852" y="3660647"/>
            <a:ext cx="1722120" cy="0"/>
          </a:xfrm>
          <a:custGeom>
            <a:avLst/>
            <a:gdLst/>
            <a:ahLst/>
            <a:cxnLst/>
            <a:rect l="l" t="t" r="r" b="b"/>
            <a:pathLst>
              <a:path w="1722120">
                <a:moveTo>
                  <a:pt x="0" y="0"/>
                </a:moveTo>
                <a:lnTo>
                  <a:pt x="1722120" y="0"/>
                </a:lnTo>
              </a:path>
            </a:pathLst>
          </a:custGeom>
          <a:ln w="36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6576" y="1647570"/>
            <a:ext cx="7146925" cy="210673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128905" indent="-342900">
              <a:lnSpc>
                <a:spcPts val="2690"/>
              </a:lnSpc>
              <a:spcBef>
                <a:spcPts val="740"/>
              </a:spcBef>
              <a:buClr>
                <a:srgbClr val="333366"/>
              </a:buClr>
              <a:buSzPct val="69642"/>
              <a:buFont typeface="Wingdings"/>
              <a:buChar char=""/>
              <a:tabLst>
                <a:tab pos="355600" algn="l"/>
              </a:tabLst>
            </a:pPr>
            <a:r>
              <a:rPr sz="2800" spc="-5" dirty="0">
                <a:latin typeface="Verdana"/>
                <a:cs typeface="Verdana"/>
              </a:rPr>
              <a:t>Students are </a:t>
            </a:r>
            <a:r>
              <a:rPr sz="2800" spc="-10" dirty="0">
                <a:latin typeface="Verdana"/>
                <a:cs typeface="Verdana"/>
              </a:rPr>
              <a:t>responsible </a:t>
            </a:r>
            <a:r>
              <a:rPr sz="2800" spc="-5" dirty="0">
                <a:latin typeface="Verdana"/>
                <a:cs typeface="Verdana"/>
              </a:rPr>
              <a:t>for </a:t>
            </a:r>
            <a:r>
              <a:rPr sz="2800" spc="-10" dirty="0">
                <a:latin typeface="Verdana"/>
                <a:cs typeface="Verdana"/>
              </a:rPr>
              <a:t>going to </a:t>
            </a:r>
            <a:r>
              <a:rPr sz="2800" spc="-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Verdana"/>
                <a:cs typeface="Verdana"/>
              </a:rPr>
              <a:t>myBlueprint </a:t>
            </a:r>
            <a:r>
              <a:rPr sz="2800" spc="-5" dirty="0">
                <a:latin typeface="Verdana"/>
                <a:cs typeface="Verdana"/>
              </a:rPr>
              <a:t>and </a:t>
            </a:r>
            <a:r>
              <a:rPr sz="2800" spc="-10" dirty="0">
                <a:latin typeface="Verdana"/>
                <a:cs typeface="Verdana"/>
              </a:rPr>
              <a:t>choosing their  courses </a:t>
            </a:r>
            <a:r>
              <a:rPr lang="en-CA" sz="2800" spc="-5" dirty="0">
                <a:latin typeface="Verdana"/>
                <a:cs typeface="Verdana"/>
              </a:rPr>
              <a:t>by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lang="en-US" sz="2800" spc="-5" dirty="0">
                <a:latin typeface="Verdana"/>
                <a:cs typeface="Verdana"/>
              </a:rPr>
              <a:t>January 10</a:t>
            </a:r>
            <a:r>
              <a:rPr lang="en-US" sz="2800" spc="-5" baseline="30000" dirty="0">
                <a:latin typeface="Verdana"/>
                <a:cs typeface="Verdana"/>
              </a:rPr>
              <a:t>th</a:t>
            </a:r>
            <a:r>
              <a:rPr lang="en-US" sz="2800" spc="-5" dirty="0">
                <a:latin typeface="Verdana"/>
                <a:cs typeface="Verdana"/>
              </a:rPr>
              <a:t>, 2024</a:t>
            </a:r>
            <a:endParaRPr sz="2775" baseline="25525" dirty="0">
              <a:highlight>
                <a:srgbClr val="FFFF00"/>
              </a:highlight>
              <a:latin typeface="Verdana"/>
              <a:cs typeface="Verdana"/>
            </a:endParaRPr>
          </a:p>
          <a:p>
            <a:pPr marL="355600" marR="410845" indent="-342900">
              <a:lnSpc>
                <a:spcPct val="80000"/>
              </a:lnSpc>
              <a:spcBef>
                <a:spcPts val="1895"/>
              </a:spcBef>
              <a:buClr>
                <a:srgbClr val="333366"/>
              </a:buClr>
              <a:buSzPct val="69642"/>
              <a:buFont typeface="Wingdings"/>
              <a:buChar char=""/>
              <a:tabLst>
                <a:tab pos="355600" algn="l"/>
              </a:tabLst>
            </a:pPr>
            <a:r>
              <a:rPr lang="en-US" sz="2800" spc="-10" dirty="0">
                <a:latin typeface="Verdana"/>
                <a:cs typeface="Verdana"/>
              </a:rPr>
              <a:t>Courses only run </a:t>
            </a:r>
            <a:r>
              <a:rPr lang="en-US" sz="2800" spc="-5" dirty="0">
                <a:latin typeface="Verdana"/>
                <a:cs typeface="Verdana"/>
              </a:rPr>
              <a:t>with</a:t>
            </a:r>
            <a:r>
              <a:rPr lang="en-US" sz="2800" spc="85" dirty="0">
                <a:latin typeface="Verdana"/>
                <a:cs typeface="Verdana"/>
              </a:rPr>
              <a:t> </a:t>
            </a:r>
            <a:r>
              <a:rPr lang="en-US" sz="2800" spc="-5" dirty="0">
                <a:latin typeface="Verdana"/>
                <a:cs typeface="Verdana"/>
              </a:rPr>
              <a:t>sufficient</a:t>
            </a:r>
            <a:endParaRPr lang="en-US" sz="2800" dirty="0">
              <a:latin typeface="Verdana"/>
              <a:cs typeface="Verdana"/>
            </a:endParaRPr>
          </a:p>
          <a:p>
            <a:pPr marL="355600">
              <a:lnSpc>
                <a:spcPts val="3025"/>
              </a:lnSpc>
            </a:pPr>
            <a:r>
              <a:rPr sz="2800" spc="-5" dirty="0">
                <a:latin typeface="Verdana"/>
                <a:cs typeface="Verdana"/>
              </a:rPr>
              <a:t>enrollment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069" y="834897"/>
            <a:ext cx="7070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Regional </a:t>
            </a:r>
            <a:r>
              <a:rPr sz="3600" dirty="0"/>
              <a:t>Programs &amp;</a:t>
            </a:r>
            <a:r>
              <a:rPr sz="3600" spc="-140" dirty="0"/>
              <a:t> </a:t>
            </a:r>
            <a:r>
              <a:rPr sz="3600" spc="-5" dirty="0"/>
              <a:t>SHSM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78509" y="1857882"/>
            <a:ext cx="7356475" cy="2444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latin typeface="Verdana"/>
                <a:cs typeface="Verdana"/>
              </a:rPr>
              <a:t>You are </a:t>
            </a:r>
            <a:r>
              <a:rPr sz="2900" dirty="0">
                <a:latin typeface="Verdana"/>
                <a:cs typeface="Verdana"/>
              </a:rPr>
              <a:t>responsible for choosing </a:t>
            </a:r>
            <a:r>
              <a:rPr sz="2900" spc="-5" dirty="0">
                <a:latin typeface="Verdana"/>
                <a:cs typeface="Verdana"/>
              </a:rPr>
              <a:t>the  </a:t>
            </a:r>
            <a:r>
              <a:rPr sz="2900" dirty="0">
                <a:latin typeface="Verdana"/>
                <a:cs typeface="Verdana"/>
              </a:rPr>
              <a:t>appropriate courses for your</a:t>
            </a:r>
            <a:r>
              <a:rPr lang="en-US" sz="2900" dirty="0">
                <a:latin typeface="Verdana"/>
                <a:cs typeface="Verdana"/>
              </a:rPr>
              <a:t> SHSM</a:t>
            </a:r>
            <a:r>
              <a:rPr sz="2900" dirty="0">
                <a:latin typeface="Verdana"/>
                <a:cs typeface="Verdana"/>
              </a:rPr>
              <a:t> </a:t>
            </a:r>
            <a:r>
              <a:rPr sz="2900" spc="-5" dirty="0">
                <a:latin typeface="Verdana"/>
                <a:cs typeface="Verdana"/>
              </a:rPr>
              <a:t>program  </a:t>
            </a:r>
            <a:r>
              <a:rPr sz="2900" dirty="0">
                <a:latin typeface="Verdana"/>
                <a:cs typeface="Verdana"/>
              </a:rPr>
              <a:t>to </a:t>
            </a:r>
            <a:r>
              <a:rPr sz="2900" spc="-5" dirty="0">
                <a:latin typeface="Verdana"/>
                <a:cs typeface="Verdana"/>
              </a:rPr>
              <a:t>ensure </a:t>
            </a:r>
            <a:r>
              <a:rPr sz="2900" dirty="0">
                <a:latin typeface="Verdana"/>
                <a:cs typeface="Verdana"/>
              </a:rPr>
              <a:t>you </a:t>
            </a:r>
            <a:r>
              <a:rPr sz="2900" spc="-5" dirty="0">
                <a:latin typeface="Verdana"/>
                <a:cs typeface="Verdana"/>
              </a:rPr>
              <a:t>fulfill the</a:t>
            </a:r>
            <a:r>
              <a:rPr sz="2900" spc="30" dirty="0">
                <a:latin typeface="Verdana"/>
                <a:cs typeface="Verdana"/>
              </a:rPr>
              <a:t> </a:t>
            </a:r>
            <a:r>
              <a:rPr lang="en-US" sz="2900" spc="30" dirty="0">
                <a:latin typeface="Verdana"/>
                <a:cs typeface="Verdana"/>
              </a:rPr>
              <a:t>Ministry </a:t>
            </a:r>
            <a:r>
              <a:rPr sz="2900" spc="-5" dirty="0">
                <a:latin typeface="Verdana"/>
                <a:cs typeface="Verdana"/>
              </a:rPr>
              <a:t>requirements</a:t>
            </a:r>
            <a:endParaRPr sz="29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7916" y="4157730"/>
            <a:ext cx="2868168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09" y="2739644"/>
            <a:ext cx="7774940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Verdana"/>
                <a:cs typeface="Verdana"/>
              </a:rPr>
              <a:t>If you </a:t>
            </a:r>
            <a:r>
              <a:rPr sz="2900" spc="-5" dirty="0">
                <a:latin typeface="Verdana"/>
                <a:cs typeface="Verdana"/>
              </a:rPr>
              <a:t>are </a:t>
            </a:r>
            <a:r>
              <a:rPr sz="2900" dirty="0">
                <a:latin typeface="Verdana"/>
                <a:cs typeface="Verdana"/>
              </a:rPr>
              <a:t>100% </a:t>
            </a:r>
            <a:r>
              <a:rPr sz="2900" spc="-5" dirty="0">
                <a:latin typeface="Verdana"/>
                <a:cs typeface="Verdana"/>
              </a:rPr>
              <a:t>certain that </a:t>
            </a:r>
            <a:r>
              <a:rPr sz="2900" dirty="0">
                <a:latin typeface="Verdana"/>
                <a:cs typeface="Verdana"/>
              </a:rPr>
              <a:t>you </a:t>
            </a:r>
            <a:r>
              <a:rPr sz="2900" spc="-5" dirty="0">
                <a:latin typeface="Verdana"/>
                <a:cs typeface="Verdana"/>
              </a:rPr>
              <a:t>are  going </a:t>
            </a:r>
            <a:r>
              <a:rPr sz="2900" dirty="0">
                <a:latin typeface="Verdana"/>
                <a:cs typeface="Verdana"/>
              </a:rPr>
              <a:t>to </a:t>
            </a:r>
            <a:r>
              <a:rPr sz="2900" spc="-5" dirty="0">
                <a:latin typeface="Verdana"/>
                <a:cs typeface="Verdana"/>
              </a:rPr>
              <a:t>take </a:t>
            </a:r>
            <a:r>
              <a:rPr sz="2900" dirty="0">
                <a:latin typeface="Verdana"/>
                <a:cs typeface="Verdana"/>
              </a:rPr>
              <a:t>a course in </a:t>
            </a:r>
            <a:r>
              <a:rPr sz="2900" spc="-5" dirty="0">
                <a:latin typeface="Verdana"/>
                <a:cs typeface="Verdana"/>
              </a:rPr>
              <a:t>summer  </a:t>
            </a:r>
            <a:r>
              <a:rPr sz="2900" dirty="0">
                <a:latin typeface="Verdana"/>
                <a:cs typeface="Verdana"/>
              </a:rPr>
              <a:t>school, </a:t>
            </a:r>
            <a:r>
              <a:rPr sz="29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do </a:t>
            </a:r>
            <a:r>
              <a:rPr sz="29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not</a:t>
            </a:r>
            <a:r>
              <a:rPr sz="2900" b="1" spc="-5" dirty="0">
                <a:latin typeface="Verdana"/>
                <a:cs typeface="Verdana"/>
              </a:rPr>
              <a:t> </a:t>
            </a:r>
            <a:r>
              <a:rPr sz="2900" dirty="0">
                <a:latin typeface="Verdana"/>
                <a:cs typeface="Verdana"/>
              </a:rPr>
              <a:t>choose </a:t>
            </a:r>
            <a:r>
              <a:rPr sz="2900" spc="-5" dirty="0">
                <a:latin typeface="Verdana"/>
                <a:cs typeface="Verdana"/>
              </a:rPr>
              <a:t>it as part </a:t>
            </a:r>
            <a:r>
              <a:rPr sz="2900" dirty="0">
                <a:latin typeface="Verdana"/>
                <a:cs typeface="Verdana"/>
              </a:rPr>
              <a:t>of your  </a:t>
            </a:r>
            <a:r>
              <a:rPr sz="2900" spc="-5" dirty="0">
                <a:latin typeface="Verdana"/>
                <a:cs typeface="Verdana"/>
              </a:rPr>
              <a:t>plan </a:t>
            </a:r>
            <a:r>
              <a:rPr sz="2900" dirty="0">
                <a:latin typeface="Verdana"/>
                <a:cs typeface="Verdana"/>
              </a:rPr>
              <a:t>for next </a:t>
            </a:r>
            <a:r>
              <a:rPr sz="2900" spc="-5" dirty="0">
                <a:latin typeface="Verdana"/>
                <a:cs typeface="Verdana"/>
              </a:rPr>
              <a:t>year in</a:t>
            </a:r>
            <a:r>
              <a:rPr sz="2900" spc="-10" dirty="0">
                <a:latin typeface="Verdana"/>
                <a:cs typeface="Verdana"/>
              </a:rPr>
              <a:t> </a:t>
            </a:r>
            <a:r>
              <a:rPr sz="2900" b="1" spc="-5" dirty="0">
                <a:solidFill>
                  <a:srgbClr val="001F5F"/>
                </a:solidFill>
                <a:latin typeface="Verdana"/>
                <a:cs typeface="Verdana"/>
              </a:rPr>
              <a:t>myBlueprint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160" y="0"/>
            <a:ext cx="2755391" cy="2205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069" y="638302"/>
            <a:ext cx="33769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Arial"/>
                <a:cs typeface="Arial"/>
              </a:rPr>
              <a:t>Questions?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442" y="1857882"/>
            <a:ext cx="7599045" cy="30501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5"/>
              </a:spcBef>
              <a:buClr>
                <a:srgbClr val="333366"/>
              </a:buClr>
              <a:buSzPct val="68965"/>
              <a:buFont typeface="Wingdings"/>
              <a:buChar char=""/>
              <a:tabLst>
                <a:tab pos="355600" algn="l"/>
              </a:tabLst>
            </a:pPr>
            <a:r>
              <a:rPr sz="2900" spc="-5" dirty="0">
                <a:latin typeface="Verdana"/>
                <a:cs typeface="Verdana"/>
              </a:rPr>
              <a:t>Visit the </a:t>
            </a:r>
            <a:r>
              <a:rPr sz="2900" b="1" spc="-5" dirty="0">
                <a:latin typeface="Verdana"/>
                <a:cs typeface="Verdana"/>
              </a:rPr>
              <a:t>Departments </a:t>
            </a:r>
            <a:r>
              <a:rPr sz="2900" dirty="0">
                <a:latin typeface="Verdana"/>
                <a:cs typeface="Verdana"/>
              </a:rPr>
              <a:t>for </a:t>
            </a:r>
            <a:r>
              <a:rPr sz="2900" spc="-5" dirty="0">
                <a:latin typeface="Verdana"/>
                <a:cs typeface="Verdana"/>
              </a:rPr>
              <a:t>information  </a:t>
            </a:r>
            <a:r>
              <a:rPr sz="2900" dirty="0">
                <a:latin typeface="Verdana"/>
                <a:cs typeface="Verdana"/>
              </a:rPr>
              <a:t>on specific</a:t>
            </a:r>
            <a:r>
              <a:rPr sz="2900" spc="10" dirty="0">
                <a:latin typeface="Verdana"/>
                <a:cs typeface="Verdana"/>
              </a:rPr>
              <a:t> </a:t>
            </a:r>
            <a:r>
              <a:rPr sz="2900" dirty="0">
                <a:latin typeface="Verdana"/>
                <a:cs typeface="Verdana"/>
              </a:rPr>
              <a:t>courses</a:t>
            </a: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lr>
                <a:srgbClr val="333366"/>
              </a:buClr>
              <a:buSzPct val="68965"/>
              <a:buFont typeface="Wingdings"/>
              <a:buChar char=""/>
              <a:tabLst>
                <a:tab pos="355600" algn="l"/>
              </a:tabLst>
            </a:pPr>
            <a:r>
              <a:rPr sz="2900" dirty="0">
                <a:latin typeface="Verdana"/>
                <a:cs typeface="Verdana"/>
              </a:rPr>
              <a:t>Speak </a:t>
            </a:r>
            <a:r>
              <a:rPr sz="2900" spc="-5" dirty="0">
                <a:latin typeface="Verdana"/>
                <a:cs typeface="Verdana"/>
              </a:rPr>
              <a:t>to your</a:t>
            </a:r>
            <a:r>
              <a:rPr sz="2900" dirty="0">
                <a:latin typeface="Verdana"/>
                <a:cs typeface="Verdana"/>
              </a:rPr>
              <a:t> </a:t>
            </a:r>
            <a:r>
              <a:rPr sz="2900" b="1" dirty="0">
                <a:latin typeface="Verdana"/>
                <a:cs typeface="Verdana"/>
              </a:rPr>
              <a:t>teachers</a:t>
            </a:r>
            <a:endParaRPr sz="29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700"/>
              </a:spcBef>
              <a:buClr>
                <a:srgbClr val="333366"/>
              </a:buClr>
              <a:buSzPct val="68965"/>
              <a:buFont typeface="Wingdings"/>
              <a:buChar char=""/>
              <a:tabLst>
                <a:tab pos="355600" algn="l"/>
              </a:tabLst>
            </a:pPr>
            <a:r>
              <a:rPr sz="2900" dirty="0">
                <a:latin typeface="Verdana"/>
                <a:cs typeface="Verdana"/>
              </a:rPr>
              <a:t>Speak </a:t>
            </a:r>
            <a:r>
              <a:rPr sz="2900" spc="-5" dirty="0">
                <a:latin typeface="Verdana"/>
                <a:cs typeface="Verdana"/>
              </a:rPr>
              <a:t>to </a:t>
            </a:r>
            <a:r>
              <a:rPr sz="2900" dirty="0">
                <a:latin typeface="Verdana"/>
                <a:cs typeface="Verdana"/>
              </a:rPr>
              <a:t>your</a:t>
            </a:r>
            <a:r>
              <a:rPr sz="2900" spc="-10" dirty="0">
                <a:latin typeface="Verdana"/>
                <a:cs typeface="Verdana"/>
              </a:rPr>
              <a:t> </a:t>
            </a:r>
            <a:r>
              <a:rPr sz="2900" b="1" spc="-5" dirty="0">
                <a:latin typeface="Verdana"/>
                <a:cs typeface="Verdana"/>
              </a:rPr>
              <a:t>parents/guardians</a:t>
            </a:r>
            <a:endParaRPr sz="29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lr>
                <a:srgbClr val="333366"/>
              </a:buClr>
              <a:buSzPct val="68965"/>
              <a:buFont typeface="Wingdings"/>
              <a:buChar char=""/>
              <a:tabLst>
                <a:tab pos="355600" algn="l"/>
              </a:tabLst>
            </a:pPr>
            <a:r>
              <a:rPr sz="2900" dirty="0">
                <a:latin typeface="Verdana"/>
                <a:cs typeface="Verdana"/>
              </a:rPr>
              <a:t>Speak </a:t>
            </a:r>
            <a:r>
              <a:rPr sz="2900" spc="-5" dirty="0">
                <a:latin typeface="Verdana"/>
                <a:cs typeface="Verdana"/>
              </a:rPr>
              <a:t>to your</a:t>
            </a:r>
            <a:r>
              <a:rPr sz="2900" dirty="0">
                <a:latin typeface="Verdana"/>
                <a:cs typeface="Verdana"/>
              </a:rPr>
              <a:t> </a:t>
            </a:r>
            <a:r>
              <a:rPr sz="2900" b="1" spc="-5" dirty="0">
                <a:latin typeface="Verdana"/>
                <a:cs typeface="Verdana"/>
              </a:rPr>
              <a:t>peers</a:t>
            </a:r>
            <a:endParaRPr sz="29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700"/>
              </a:spcBef>
              <a:buClr>
                <a:srgbClr val="333366"/>
              </a:buClr>
              <a:buSzPct val="68965"/>
              <a:buFont typeface="Wingdings"/>
              <a:buChar char=""/>
              <a:tabLst>
                <a:tab pos="355600" algn="l"/>
              </a:tabLst>
            </a:pPr>
            <a:r>
              <a:rPr sz="29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Research</a:t>
            </a:r>
            <a:endParaRPr sz="29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0274" y="636854"/>
            <a:ext cx="5774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Still Have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Questions?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1031" y="5690489"/>
            <a:ext cx="5585460" cy="0"/>
          </a:xfrm>
          <a:custGeom>
            <a:avLst/>
            <a:gdLst/>
            <a:ahLst/>
            <a:cxnLst/>
            <a:rect l="l" t="t" r="r" b="b"/>
            <a:pathLst>
              <a:path w="5585459">
                <a:moveTo>
                  <a:pt x="0" y="0"/>
                </a:moveTo>
                <a:lnTo>
                  <a:pt x="5585409" y="0"/>
                </a:lnTo>
              </a:path>
            </a:pathLst>
          </a:custGeom>
          <a:ln w="47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8509" y="1765300"/>
            <a:ext cx="7040880" cy="3920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14220">
              <a:lnSpc>
                <a:spcPct val="12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lang="en-US" sz="2800" b="1" dirty="0">
                <a:latin typeface="Verdana"/>
                <a:cs typeface="Verdana"/>
              </a:rPr>
              <a:t>A-C	</a:t>
            </a:r>
            <a:r>
              <a:rPr lang="en-US" sz="2400" b="1" dirty="0">
                <a:latin typeface="Verdana"/>
                <a:cs typeface="Verdana"/>
              </a:rPr>
              <a:t>Mrs. </a:t>
            </a:r>
            <a:r>
              <a:rPr lang="en-US" sz="2400" b="1" dirty="0" err="1">
                <a:latin typeface="Verdana"/>
                <a:cs typeface="Verdana"/>
              </a:rPr>
              <a:t>Nizic</a:t>
            </a:r>
            <a:endParaRPr lang="en-US" sz="2400" b="1" dirty="0">
              <a:latin typeface="Verdana"/>
              <a:cs typeface="Verdana"/>
            </a:endParaRPr>
          </a:p>
          <a:p>
            <a:pPr marL="12700" marR="2014220">
              <a:lnSpc>
                <a:spcPct val="12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lang="en-US" sz="2800" b="1" dirty="0">
                <a:latin typeface="Verdana"/>
                <a:cs typeface="Verdana"/>
              </a:rPr>
              <a:t>D</a:t>
            </a:r>
            <a:r>
              <a:rPr sz="2800" b="1" dirty="0">
                <a:latin typeface="Verdana"/>
                <a:cs typeface="Verdana"/>
              </a:rPr>
              <a:t>-</a:t>
            </a:r>
            <a:r>
              <a:rPr lang="en-CA" sz="2800" b="1" dirty="0">
                <a:latin typeface="Verdana"/>
                <a:cs typeface="Verdana"/>
              </a:rPr>
              <a:t>F</a:t>
            </a:r>
            <a:r>
              <a:rPr sz="2800" b="1" dirty="0">
                <a:latin typeface="Verdana"/>
                <a:cs typeface="Verdana"/>
              </a:rPr>
              <a:t>	</a:t>
            </a:r>
            <a:r>
              <a:rPr sz="2400" b="1" dirty="0">
                <a:latin typeface="Verdana"/>
                <a:cs typeface="Verdana"/>
              </a:rPr>
              <a:t>M</a:t>
            </a:r>
            <a:r>
              <a:rPr lang="en-CA" sz="2400" b="1" dirty="0">
                <a:latin typeface="Verdana"/>
                <a:cs typeface="Verdana"/>
              </a:rPr>
              <a:t>r.</a:t>
            </a:r>
            <a:r>
              <a:rPr sz="2400" b="1" dirty="0">
                <a:latin typeface="Verdana"/>
                <a:cs typeface="Verdana"/>
              </a:rPr>
              <a:t> </a:t>
            </a:r>
            <a:r>
              <a:rPr lang="en-CA" sz="2400" b="1" dirty="0">
                <a:latin typeface="Verdana"/>
                <a:cs typeface="Verdana"/>
              </a:rPr>
              <a:t>DeMarco</a:t>
            </a:r>
            <a:endParaRPr lang="en-CA" sz="2800" b="1" dirty="0">
              <a:latin typeface="Verdana"/>
              <a:cs typeface="Verdana"/>
            </a:endParaRPr>
          </a:p>
          <a:p>
            <a:pPr marL="12700" marR="2014220">
              <a:lnSpc>
                <a:spcPct val="12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lang="en-CA" sz="2800" b="1" spc="-5" dirty="0">
                <a:latin typeface="Verdana"/>
                <a:cs typeface="Verdana"/>
              </a:rPr>
              <a:t>G</a:t>
            </a:r>
            <a:r>
              <a:rPr sz="2800" b="1" spc="-5" dirty="0">
                <a:latin typeface="Verdana"/>
                <a:cs typeface="Verdana"/>
              </a:rPr>
              <a:t>-</a:t>
            </a:r>
            <a:r>
              <a:rPr lang="en-CA" sz="2800" b="1" spc="-5" dirty="0">
                <a:latin typeface="Verdana"/>
                <a:cs typeface="Verdana"/>
              </a:rPr>
              <a:t>N</a:t>
            </a:r>
            <a:r>
              <a:rPr sz="2800" b="1" spc="-5" dirty="0">
                <a:latin typeface="Verdana"/>
                <a:cs typeface="Verdana"/>
              </a:rPr>
              <a:t>	</a:t>
            </a:r>
            <a:r>
              <a:rPr sz="2400" b="1" dirty="0">
                <a:latin typeface="Verdana"/>
                <a:cs typeface="Verdana"/>
              </a:rPr>
              <a:t>Ms</a:t>
            </a:r>
            <a:r>
              <a:rPr lang="en-US" sz="2400" b="1" dirty="0">
                <a:latin typeface="Verdana"/>
                <a:cs typeface="Verdana"/>
              </a:rPr>
              <a:t>.</a:t>
            </a:r>
            <a:r>
              <a:rPr sz="2400" b="1" spc="-60" dirty="0">
                <a:latin typeface="Verdana"/>
                <a:cs typeface="Verdana"/>
              </a:rPr>
              <a:t> </a:t>
            </a:r>
            <a:r>
              <a:rPr lang="en-CA" sz="2400" b="1" spc="-5" dirty="0">
                <a:latin typeface="Verdana"/>
                <a:cs typeface="Verdana"/>
              </a:rPr>
              <a:t>Johnston</a:t>
            </a:r>
            <a:endParaRPr lang="en-CA" sz="2800" b="1" spc="-5" dirty="0">
              <a:latin typeface="Verdana"/>
              <a:cs typeface="Verdana"/>
            </a:endParaRPr>
          </a:p>
          <a:p>
            <a:pPr marL="12700" marR="2014220">
              <a:lnSpc>
                <a:spcPct val="12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lang="en-CA" sz="2800" b="1" spc="-5" dirty="0">
                <a:latin typeface="Verdana"/>
                <a:cs typeface="Verdana"/>
              </a:rPr>
              <a:t>O</a:t>
            </a:r>
            <a:r>
              <a:rPr sz="2800" b="1" dirty="0">
                <a:latin typeface="Verdana"/>
                <a:cs typeface="Verdana"/>
              </a:rPr>
              <a:t>-Z	</a:t>
            </a:r>
            <a:r>
              <a:rPr sz="2400" b="1" dirty="0">
                <a:latin typeface="Verdana"/>
                <a:cs typeface="Verdana"/>
              </a:rPr>
              <a:t>M</a:t>
            </a:r>
            <a:r>
              <a:rPr lang="en-CA" sz="2400" b="1" dirty="0">
                <a:latin typeface="Verdana"/>
                <a:cs typeface="Verdana"/>
              </a:rPr>
              <a:t>r</a:t>
            </a:r>
            <a:r>
              <a:rPr sz="2400" b="1" dirty="0">
                <a:latin typeface="Verdana"/>
                <a:cs typeface="Verdana"/>
              </a:rPr>
              <a:t>s</a:t>
            </a:r>
            <a:r>
              <a:rPr lang="en-US" sz="2400" b="1" dirty="0">
                <a:latin typeface="Verdana"/>
                <a:cs typeface="Verdana"/>
              </a:rPr>
              <a:t>.</a:t>
            </a:r>
            <a:r>
              <a:rPr sz="2400" b="1" spc="-25" dirty="0">
                <a:latin typeface="Verdana"/>
                <a:cs typeface="Verdana"/>
              </a:rPr>
              <a:t> </a:t>
            </a:r>
            <a:r>
              <a:rPr lang="en-CA" sz="2400" b="1" spc="-5" dirty="0">
                <a:latin typeface="Verdana"/>
                <a:cs typeface="Verdana"/>
              </a:rPr>
              <a:t>Lee</a:t>
            </a:r>
            <a:r>
              <a:rPr sz="2400" b="1" spc="-5" dirty="0">
                <a:latin typeface="Verdana"/>
                <a:cs typeface="Verdana"/>
              </a:rPr>
              <a:t>s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4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en-US" sz="3600" dirty="0">
                <a:latin typeface="Times New Roman"/>
                <a:cs typeface="Times New Roman"/>
              </a:rPr>
              <a:t>Book an appointment with your counsellor </a:t>
            </a:r>
            <a:r>
              <a:rPr lang="en-US" sz="3600" dirty="0">
                <a:latin typeface="Times New Roman"/>
                <a:cs typeface="Times New Roman"/>
                <a:sym typeface="Wingdings" panose="05000000000000000000" pitchFamily="2" charset="2"/>
              </a:rPr>
              <a:t> 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82801" y="3542145"/>
            <a:ext cx="1565379" cy="182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1769" y="766467"/>
            <a:ext cx="2580005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5"/>
              </a:lnSpc>
            </a:pPr>
            <a:r>
              <a:rPr sz="4400" b="1" dirty="0">
                <a:solidFill>
                  <a:srgbClr val="333366"/>
                </a:solidFill>
                <a:latin typeface="Arial"/>
                <a:cs typeface="Arial"/>
              </a:rPr>
              <a:t>Pathways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8774" y="429005"/>
            <a:ext cx="8001000" cy="6144895"/>
          </a:xfrm>
          <a:custGeom>
            <a:avLst/>
            <a:gdLst/>
            <a:ahLst/>
            <a:cxnLst/>
            <a:rect l="l" t="t" r="r" b="b"/>
            <a:pathLst>
              <a:path w="8001000" h="6144895">
                <a:moveTo>
                  <a:pt x="0" y="6144768"/>
                </a:moveTo>
                <a:lnTo>
                  <a:pt x="8001000" y="6144768"/>
                </a:lnTo>
                <a:lnTo>
                  <a:pt x="8001000" y="0"/>
                </a:lnTo>
                <a:lnTo>
                  <a:pt x="0" y="0"/>
                </a:lnTo>
                <a:lnTo>
                  <a:pt x="0" y="6144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774" y="429005"/>
            <a:ext cx="8001000" cy="6144895"/>
          </a:xfrm>
          <a:custGeom>
            <a:avLst/>
            <a:gdLst/>
            <a:ahLst/>
            <a:cxnLst/>
            <a:rect l="l" t="t" r="r" b="b"/>
            <a:pathLst>
              <a:path w="8001000" h="6144895">
                <a:moveTo>
                  <a:pt x="0" y="6144768"/>
                </a:moveTo>
                <a:lnTo>
                  <a:pt x="8001000" y="6144768"/>
                </a:lnTo>
                <a:lnTo>
                  <a:pt x="8001000" y="0"/>
                </a:lnTo>
                <a:lnTo>
                  <a:pt x="0" y="0"/>
                </a:lnTo>
                <a:lnTo>
                  <a:pt x="0" y="6144768"/>
                </a:lnTo>
                <a:close/>
              </a:path>
            </a:pathLst>
          </a:custGeom>
          <a:ln w="35052">
            <a:solidFill>
              <a:srgbClr val="99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6142" y="1420748"/>
            <a:ext cx="7491095" cy="50212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76555" algn="l"/>
              </a:tabLst>
            </a:pPr>
            <a:r>
              <a:rPr sz="2800" b="1" spc="-5" dirty="0">
                <a:latin typeface="Calibri"/>
                <a:cs typeface="Calibri"/>
              </a:rPr>
              <a:t>√	</a:t>
            </a:r>
            <a:r>
              <a:rPr sz="3200" spc="-5" dirty="0">
                <a:latin typeface="Calibri"/>
                <a:cs typeface="Calibri"/>
              </a:rPr>
              <a:t>All </a:t>
            </a:r>
            <a:r>
              <a:rPr sz="3200" b="1" spc="-10" dirty="0">
                <a:latin typeface="Calibri"/>
                <a:cs typeface="Calibri"/>
              </a:rPr>
              <a:t>UNIVERSITY</a:t>
            </a:r>
            <a:r>
              <a:rPr lang="en-US" sz="3200" b="1" spc="-10" dirty="0">
                <a:latin typeface="Calibri"/>
                <a:cs typeface="Calibri"/>
              </a:rPr>
              <a:t> &amp; COLLEGE DEGREE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programs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require</a:t>
            </a:r>
            <a:r>
              <a:rPr sz="3200" b="1" spc="-15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425450">
              <a:lnSpc>
                <a:spcPts val="5265"/>
              </a:lnSpc>
            </a:pPr>
            <a:r>
              <a:rPr sz="3200" b="1" dirty="0">
                <a:latin typeface="Calibri"/>
                <a:cs typeface="Calibri"/>
              </a:rPr>
              <a:t>ENG </a:t>
            </a:r>
            <a:r>
              <a:rPr sz="3200" b="1" spc="-5" dirty="0">
                <a:latin typeface="Calibri"/>
                <a:cs typeface="Calibri"/>
              </a:rPr>
              <a:t>4U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5 </a:t>
            </a:r>
            <a:r>
              <a:rPr sz="2800" spc="-5" dirty="0">
                <a:latin typeface="Calibri"/>
                <a:cs typeface="Calibri"/>
              </a:rPr>
              <a:t>other </a:t>
            </a:r>
            <a:r>
              <a:rPr sz="2800" b="1" spc="-15" dirty="0">
                <a:latin typeface="Calibri"/>
                <a:cs typeface="Calibri"/>
              </a:rPr>
              <a:t>Grade </a:t>
            </a:r>
            <a:r>
              <a:rPr sz="2800" b="1" dirty="0">
                <a:latin typeface="Calibri"/>
                <a:cs typeface="Calibri"/>
              </a:rPr>
              <a:t>12 </a:t>
            </a:r>
            <a:r>
              <a:rPr sz="2800" spc="-15" dirty="0">
                <a:latin typeface="Calibri"/>
                <a:cs typeface="Calibri"/>
              </a:rPr>
              <a:t>courses at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b="1" dirty="0">
                <a:latin typeface="Calibri"/>
                <a:cs typeface="Calibri"/>
              </a:rPr>
              <a:t>U/M</a:t>
            </a:r>
            <a:r>
              <a:rPr sz="2800" b="1" spc="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level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433070" algn="l"/>
              </a:tabLst>
            </a:pPr>
            <a:r>
              <a:rPr sz="2800" b="1" spc="-5" dirty="0">
                <a:latin typeface="Calibri"/>
                <a:cs typeface="Calibri"/>
              </a:rPr>
              <a:t>√	</a:t>
            </a:r>
            <a:r>
              <a:rPr sz="2800" spc="-10" dirty="0">
                <a:latin typeface="Calibri"/>
                <a:cs typeface="Calibri"/>
              </a:rPr>
              <a:t>Subject-specific </a:t>
            </a:r>
            <a:r>
              <a:rPr sz="2800" spc="-15" dirty="0">
                <a:latin typeface="Calibri"/>
                <a:cs typeface="Calibri"/>
              </a:rPr>
              <a:t>courses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also be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required</a:t>
            </a:r>
            <a:endParaRPr sz="2800" dirty="0">
              <a:latin typeface="Calibri"/>
              <a:cs typeface="Calibri"/>
            </a:endParaRPr>
          </a:p>
          <a:p>
            <a:pPr marR="574675" algn="ctr">
              <a:lnSpc>
                <a:spcPct val="100000"/>
              </a:lnSpc>
              <a:spcBef>
                <a:spcPts val="15"/>
              </a:spcBef>
            </a:pPr>
            <a:r>
              <a:rPr sz="2800" spc="-5" dirty="0">
                <a:latin typeface="Calibri"/>
                <a:cs typeface="Calibri"/>
              </a:rPr>
              <a:t>ie. Math, </a:t>
            </a:r>
            <a:r>
              <a:rPr sz="2800" spc="-35" dirty="0">
                <a:latin typeface="Calibri"/>
                <a:cs typeface="Calibri"/>
              </a:rPr>
              <a:t>Biology, </a:t>
            </a:r>
            <a:r>
              <a:rPr sz="2800" spc="-30" dirty="0">
                <a:latin typeface="Calibri"/>
                <a:cs typeface="Calibri"/>
              </a:rPr>
              <a:t>Chemistry, </a:t>
            </a:r>
            <a:r>
              <a:rPr sz="2800" spc="-20" dirty="0">
                <a:latin typeface="Calibri"/>
                <a:cs typeface="Calibri"/>
              </a:rPr>
              <a:t>Physics,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29"/>
              </a:lnSpc>
              <a:spcBef>
                <a:spcPts val="985"/>
              </a:spcBef>
            </a:pPr>
            <a:r>
              <a:rPr sz="2800" b="1" spc="-5" dirty="0">
                <a:latin typeface="Calibri"/>
                <a:cs typeface="Calibri"/>
              </a:rPr>
              <a:t>√ </a:t>
            </a:r>
            <a:r>
              <a:rPr sz="2800" spc="-10" dirty="0">
                <a:latin typeface="Calibri"/>
                <a:cs typeface="Calibri"/>
              </a:rPr>
              <a:t>Check </a:t>
            </a:r>
            <a:r>
              <a:rPr sz="2800" spc="-25" dirty="0">
                <a:latin typeface="Calibri"/>
                <a:cs typeface="Calibri"/>
              </a:rPr>
              <a:t>program </a:t>
            </a:r>
            <a:r>
              <a:rPr sz="2800" spc="-15" dirty="0">
                <a:latin typeface="Calibri"/>
                <a:cs typeface="Calibri"/>
              </a:rPr>
              <a:t>pre-requisites</a:t>
            </a:r>
            <a:r>
              <a:rPr sz="2800" spc="-3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endParaRPr sz="2800" dirty="0">
              <a:latin typeface="Calibri"/>
              <a:cs typeface="Calibri"/>
            </a:endParaRPr>
          </a:p>
          <a:p>
            <a:pPr marL="926465">
              <a:lnSpc>
                <a:spcPts val="4290"/>
              </a:lnSpc>
            </a:pPr>
            <a:r>
              <a:rPr sz="3600" b="1" u="heavy" spc="-15" dirty="0">
                <a:solidFill>
                  <a:srgbClr val="333366"/>
                </a:solidFill>
                <a:uFill>
                  <a:solidFill>
                    <a:srgbClr val="333366"/>
                  </a:solidFill>
                </a:uFill>
                <a:latin typeface="Calibri"/>
                <a:cs typeface="Calibri"/>
                <a:hlinkClick r:id="rId2"/>
              </a:rPr>
              <a:t>www.</a:t>
            </a:r>
            <a:r>
              <a:rPr lang="en-CA" sz="3600" b="1" u="heavy" spc="-15" dirty="0">
                <a:solidFill>
                  <a:srgbClr val="333366"/>
                </a:solidFill>
                <a:uFill>
                  <a:solidFill>
                    <a:srgbClr val="333366"/>
                  </a:solidFill>
                </a:uFill>
                <a:latin typeface="Calibri"/>
                <a:cs typeface="Calibri"/>
                <a:hlinkClick r:id="rId2"/>
              </a:rPr>
              <a:t>ontariouniversitiesinfo</a:t>
            </a:r>
            <a:r>
              <a:rPr sz="3600" b="1" u="heavy" spc="-15" dirty="0">
                <a:solidFill>
                  <a:srgbClr val="333366"/>
                </a:solidFill>
                <a:uFill>
                  <a:solidFill>
                    <a:srgbClr val="333366"/>
                  </a:solidFill>
                </a:uFill>
                <a:latin typeface="Calibri"/>
                <a:cs typeface="Calibri"/>
                <a:hlinkClick r:id="rId2"/>
              </a:rPr>
              <a:t>.ca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352425" algn="l"/>
              </a:tabLst>
            </a:pPr>
            <a:r>
              <a:rPr sz="2800" b="1" spc="-5" dirty="0">
                <a:latin typeface="Calibri"/>
                <a:cs typeface="Calibri"/>
              </a:rPr>
              <a:t>√	</a:t>
            </a:r>
            <a:r>
              <a:rPr sz="2400" spc="-15" dirty="0">
                <a:latin typeface="Calibri"/>
                <a:cs typeface="Calibri"/>
              </a:rPr>
              <a:t>University </a:t>
            </a:r>
            <a:r>
              <a:rPr sz="2400" spc="-25" dirty="0">
                <a:latin typeface="Calibri"/>
                <a:cs typeface="Calibri"/>
              </a:rPr>
              <a:t>program </a:t>
            </a:r>
            <a:r>
              <a:rPr sz="2400" spc="-10" dirty="0">
                <a:latin typeface="Calibri"/>
                <a:cs typeface="Calibri"/>
              </a:rPr>
              <a:t>books </a:t>
            </a:r>
            <a:r>
              <a:rPr sz="2400" spc="-20" dirty="0">
                <a:latin typeface="Calibri"/>
                <a:cs typeface="Calibri"/>
              </a:rPr>
              <a:t>are available </a:t>
            </a:r>
            <a:r>
              <a:rPr sz="2400" spc="-10" dirty="0">
                <a:latin typeface="Calibri"/>
                <a:cs typeface="Calibri"/>
              </a:rPr>
              <a:t>in</a:t>
            </a:r>
            <a:r>
              <a:rPr lang="en-CA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Guidance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4627" y="571500"/>
            <a:ext cx="7437120" cy="458459"/>
          </a:xfrm>
          <a:prstGeom prst="rect">
            <a:avLst/>
          </a:prstGeom>
          <a:solidFill>
            <a:srgbClr val="A4A4A4"/>
          </a:solidFill>
          <a:ln w="9144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215"/>
              </a:spcBef>
            </a:pPr>
            <a:r>
              <a:rPr sz="2800" spc="-5" dirty="0">
                <a:solidFill>
                  <a:srgbClr val="000000"/>
                </a:solidFill>
                <a:latin typeface="Gill Sans Ultra Bold"/>
                <a:cs typeface="Gill Sans Ultra Bold"/>
              </a:rPr>
              <a:t>UNIVERSITY</a:t>
            </a:r>
            <a:r>
              <a:rPr lang="en-US" sz="2800" spc="-5" dirty="0">
                <a:solidFill>
                  <a:srgbClr val="000000"/>
                </a:solidFill>
                <a:latin typeface="Gill Sans Ultra Bold"/>
                <a:cs typeface="Gill Sans Ultra Bold"/>
              </a:rPr>
              <a:t>/ COLLEGE</a:t>
            </a:r>
            <a:r>
              <a:rPr sz="2800" spc="-45" dirty="0">
                <a:solidFill>
                  <a:srgbClr val="000000"/>
                </a:solidFill>
                <a:latin typeface="Gill Sans Ultra Bold"/>
                <a:cs typeface="Gill Sans Ultra Bold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Gill Sans Ultra Bold"/>
                <a:cs typeface="Gill Sans Ultra Bold"/>
              </a:rPr>
              <a:t>DEGREE</a:t>
            </a:r>
            <a:r>
              <a:rPr lang="en-US" sz="2800" spc="-5" dirty="0">
                <a:solidFill>
                  <a:srgbClr val="000000"/>
                </a:solidFill>
                <a:latin typeface="Gill Sans Ultra Bold"/>
                <a:cs typeface="Gill Sans Ultra Bold"/>
              </a:rPr>
              <a:t>S</a:t>
            </a:r>
            <a:endParaRPr sz="2800" dirty="0">
              <a:latin typeface="Gill Sans Ultra Bold"/>
              <a:cs typeface="Gill Sans Ultra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434" y="736604"/>
            <a:ext cx="8229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4000" spc="-5" dirty="0" err="1"/>
              <a:t>ontariouniversitiesinfo</a:t>
            </a:r>
            <a:r>
              <a:rPr sz="4000" spc="-5" dirty="0"/>
              <a:t>.ca</a:t>
            </a:r>
            <a:endParaRPr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8A171-E4B2-2142-9A86-631034E99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962"/>
            <a:ext cx="9144000" cy="40147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069" y="145491"/>
            <a:ext cx="45224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Gill Sans Ultra Bold"/>
                <a:cs typeface="Gill Sans Ultra Bold"/>
              </a:rPr>
              <a:t>Admission</a:t>
            </a:r>
            <a:endParaRPr sz="4000">
              <a:latin typeface="Gill Sans Ultra Bold"/>
              <a:cs typeface="Gill Sans Ultra 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b="0" spc="-5" dirty="0">
                <a:latin typeface="Gill Sans Ultra Bold"/>
                <a:cs typeface="Gill Sans Ultra Bold"/>
              </a:rPr>
              <a:t>Requirements</a:t>
            </a:r>
            <a:endParaRPr sz="4000">
              <a:latin typeface="Gill Sans Ultra Bold"/>
              <a:cs typeface="Gill Sans Ultra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0416" y="1768292"/>
            <a:ext cx="7439659" cy="472884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900" b="1" i="1" spc="-5" dirty="0">
                <a:latin typeface="Verdana"/>
                <a:cs typeface="Verdana"/>
              </a:rPr>
              <a:t>Wilfrid Laurier</a:t>
            </a:r>
            <a:r>
              <a:rPr sz="2900" b="1" i="1" spc="-60" dirty="0">
                <a:latin typeface="Verdana"/>
                <a:cs typeface="Verdana"/>
              </a:rPr>
              <a:t> </a:t>
            </a:r>
            <a:r>
              <a:rPr sz="2900" b="1" i="1" spc="-5" dirty="0">
                <a:latin typeface="Verdana"/>
                <a:cs typeface="Verdana"/>
              </a:rPr>
              <a:t>University</a:t>
            </a:r>
            <a:endParaRPr sz="2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008080"/>
                </a:solidFill>
                <a:latin typeface="Verdana"/>
                <a:cs typeface="Verdana"/>
              </a:rPr>
              <a:t>Bachelor of Business</a:t>
            </a:r>
            <a:r>
              <a:rPr sz="2800" b="1" spc="125" dirty="0">
                <a:solidFill>
                  <a:srgbClr val="008080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008080"/>
                </a:solidFill>
                <a:latin typeface="Verdana"/>
                <a:cs typeface="Verdana"/>
              </a:rPr>
              <a:t>Administration</a:t>
            </a:r>
            <a:endParaRPr sz="2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855"/>
              </a:spcBef>
              <a:tabLst>
                <a:tab pos="1581150" algn="l"/>
              </a:tabLst>
            </a:pPr>
            <a:r>
              <a:rPr sz="3600" b="1" spc="-5" dirty="0">
                <a:latin typeface="Verdana"/>
                <a:cs typeface="Verdana"/>
              </a:rPr>
              <a:t>ENG	</a:t>
            </a:r>
            <a:r>
              <a:rPr sz="3600" b="1" dirty="0">
                <a:latin typeface="Verdana"/>
                <a:cs typeface="Verdana"/>
              </a:rPr>
              <a:t>4U </a:t>
            </a:r>
            <a:r>
              <a:rPr sz="2800" spc="-5" dirty="0">
                <a:latin typeface="Verdana"/>
                <a:cs typeface="Verdana"/>
              </a:rPr>
              <a:t>at</a:t>
            </a:r>
            <a:r>
              <a:rPr sz="2800" spc="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70%</a:t>
            </a:r>
            <a:endParaRPr sz="2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865"/>
              </a:spcBef>
            </a:pPr>
            <a:r>
              <a:rPr sz="3600" b="1" dirty="0">
                <a:latin typeface="Verdana"/>
                <a:cs typeface="Verdana"/>
              </a:rPr>
              <a:t>MHF4U </a:t>
            </a:r>
            <a:r>
              <a:rPr sz="2800" spc="-5" dirty="0">
                <a:latin typeface="Verdana"/>
                <a:cs typeface="Verdana"/>
              </a:rPr>
              <a:t>at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70%</a:t>
            </a:r>
            <a:endParaRPr sz="2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870"/>
              </a:spcBef>
            </a:pPr>
            <a:r>
              <a:rPr sz="3600" dirty="0">
                <a:latin typeface="Verdana"/>
                <a:cs typeface="Verdana"/>
              </a:rPr>
              <a:t>1 of </a:t>
            </a:r>
            <a:r>
              <a:rPr sz="3600" b="1" spc="-5" dirty="0">
                <a:latin typeface="Verdana"/>
                <a:cs typeface="Verdana"/>
              </a:rPr>
              <a:t>MCV4U </a:t>
            </a:r>
            <a:r>
              <a:rPr sz="3600" spc="-5" dirty="0">
                <a:latin typeface="Verdana"/>
                <a:cs typeface="Verdana"/>
              </a:rPr>
              <a:t>or </a:t>
            </a:r>
            <a:r>
              <a:rPr sz="3600" b="1" spc="-5" dirty="0">
                <a:latin typeface="Verdana"/>
                <a:cs typeface="Verdana"/>
              </a:rPr>
              <a:t>MDM4U </a:t>
            </a:r>
            <a:r>
              <a:rPr sz="2800" spc="-5" dirty="0">
                <a:latin typeface="Verdana"/>
                <a:cs typeface="Verdana"/>
              </a:rPr>
              <a:t>at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60%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3600" spc="-5" dirty="0">
                <a:latin typeface="Verdana"/>
                <a:cs typeface="Verdana"/>
              </a:rPr>
              <a:t>+3 Grade </a:t>
            </a:r>
            <a:r>
              <a:rPr sz="3600" dirty="0">
                <a:latin typeface="Verdana"/>
                <a:cs typeface="Verdana"/>
              </a:rPr>
              <a:t>12 U/M</a:t>
            </a:r>
            <a:r>
              <a:rPr sz="3600" spc="-35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Courses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Verdana"/>
                <a:cs typeface="Verdana"/>
              </a:rPr>
              <a:t>High </a:t>
            </a:r>
            <a:r>
              <a:rPr sz="2800" spc="-5" dirty="0">
                <a:latin typeface="Verdana"/>
                <a:cs typeface="Verdana"/>
              </a:rPr>
              <a:t>80s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average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2872" y="1571244"/>
            <a:ext cx="7309484" cy="0"/>
          </a:xfrm>
          <a:custGeom>
            <a:avLst/>
            <a:gdLst/>
            <a:ahLst/>
            <a:cxnLst/>
            <a:rect l="l" t="t" r="r" b="b"/>
            <a:pathLst>
              <a:path w="7309484">
                <a:moveTo>
                  <a:pt x="0" y="0"/>
                </a:moveTo>
                <a:lnTo>
                  <a:pt x="7309104" y="0"/>
                </a:lnTo>
              </a:path>
            </a:pathLst>
          </a:custGeom>
          <a:ln w="7620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2695" y="1196339"/>
            <a:ext cx="1216152" cy="1211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9069" y="285699"/>
            <a:ext cx="65106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333366"/>
                </a:solidFill>
                <a:latin typeface="Verdana"/>
                <a:cs typeface="Verdana"/>
              </a:rPr>
              <a:t>Wilfrid Laurier</a:t>
            </a:r>
            <a:r>
              <a:rPr sz="3600" b="1" spc="-90" dirty="0">
                <a:solidFill>
                  <a:srgbClr val="333366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333366"/>
                </a:solidFill>
                <a:latin typeface="Verdana"/>
                <a:cs typeface="Verdana"/>
              </a:rPr>
              <a:t>University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solidFill>
                  <a:srgbClr val="333366"/>
                </a:solidFill>
                <a:latin typeface="Verdana"/>
                <a:cs typeface="Verdana"/>
              </a:rPr>
              <a:t>BBA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9180" y="1772411"/>
            <a:ext cx="7618476" cy="360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34340-2526-CE63-B7FF-64FE0D0C291A}"/>
              </a:ext>
            </a:extLst>
          </p:cNvPr>
          <p:cNvSpPr txBox="1"/>
          <p:nvPr/>
        </p:nvSpPr>
        <p:spPr>
          <a:xfrm>
            <a:off x="2418396" y="5373623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effectLst/>
                <a:latin typeface="RobotoSlab_Bold"/>
              </a:rPr>
              <a:t>Additional</a:t>
            </a:r>
            <a:r>
              <a:rPr lang="en-US" sz="1400" b="0" i="0" dirty="0">
                <a:effectLst/>
                <a:latin typeface="RobotoSlab_Bold"/>
              </a:rPr>
              <a:t> </a:t>
            </a:r>
            <a:r>
              <a:rPr lang="en-US" sz="1400" b="1" i="0" dirty="0">
                <a:effectLst/>
                <a:latin typeface="RobotoSlab_Bold"/>
              </a:rPr>
              <a:t>Admission Criteria</a:t>
            </a:r>
          </a:p>
          <a:p>
            <a:pPr algn="ctr"/>
            <a:r>
              <a:rPr lang="en-US" sz="1400" b="0" i="0" dirty="0">
                <a:effectLst/>
                <a:latin typeface="Helvetica" panose="020B0604020202020204" pitchFamily="34" charset="0"/>
              </a:rPr>
              <a:t>Competitive admission range (mean entrance average of last year's admitted students): Low 90s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774" y="357377"/>
            <a:ext cx="7858125" cy="6216650"/>
          </a:xfrm>
          <a:custGeom>
            <a:avLst/>
            <a:gdLst/>
            <a:ahLst/>
            <a:cxnLst/>
            <a:rect l="l" t="t" r="r" b="b"/>
            <a:pathLst>
              <a:path w="7858125" h="6216650">
                <a:moveTo>
                  <a:pt x="0" y="6216396"/>
                </a:moveTo>
                <a:lnTo>
                  <a:pt x="7857744" y="6216396"/>
                </a:lnTo>
                <a:lnTo>
                  <a:pt x="7857744" y="0"/>
                </a:lnTo>
                <a:lnTo>
                  <a:pt x="0" y="0"/>
                </a:lnTo>
                <a:lnTo>
                  <a:pt x="0" y="62163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774" y="357377"/>
            <a:ext cx="7858125" cy="6216650"/>
          </a:xfrm>
          <a:custGeom>
            <a:avLst/>
            <a:gdLst/>
            <a:ahLst/>
            <a:cxnLst/>
            <a:rect l="l" t="t" r="r" b="b"/>
            <a:pathLst>
              <a:path w="7858125" h="6216650">
                <a:moveTo>
                  <a:pt x="0" y="6216396"/>
                </a:moveTo>
                <a:lnTo>
                  <a:pt x="7857744" y="6216396"/>
                </a:lnTo>
                <a:lnTo>
                  <a:pt x="7857744" y="0"/>
                </a:lnTo>
                <a:lnTo>
                  <a:pt x="0" y="0"/>
                </a:lnTo>
                <a:lnTo>
                  <a:pt x="0" y="6216396"/>
                </a:lnTo>
                <a:close/>
              </a:path>
            </a:pathLst>
          </a:custGeom>
          <a:ln w="4114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6142" y="1248232"/>
            <a:ext cx="7010400" cy="4285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95"/>
              </a:lnSpc>
              <a:spcBef>
                <a:spcPts val="100"/>
              </a:spcBef>
              <a:tabLst>
                <a:tab pos="548640" algn="l"/>
              </a:tabLst>
            </a:pPr>
            <a:r>
              <a:rPr sz="3600" b="1" dirty="0">
                <a:latin typeface="Calibri"/>
                <a:cs typeface="Calibri"/>
              </a:rPr>
              <a:t>√	</a:t>
            </a:r>
            <a:r>
              <a:rPr sz="3600" dirty="0">
                <a:latin typeface="Calibri"/>
                <a:cs typeface="Calibri"/>
              </a:rPr>
              <a:t>All </a:t>
            </a:r>
            <a:r>
              <a:rPr sz="3600" b="1" spc="-15" dirty="0">
                <a:latin typeface="Calibri"/>
                <a:cs typeface="Calibri"/>
              </a:rPr>
              <a:t>COLLEGE </a:t>
            </a:r>
            <a:r>
              <a:rPr sz="3600" spc="-20" dirty="0">
                <a:latin typeface="Calibri"/>
                <a:cs typeface="Calibri"/>
              </a:rPr>
              <a:t>programs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require</a:t>
            </a:r>
            <a:r>
              <a:rPr sz="3600" b="1" spc="-20" dirty="0"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  <a:p>
            <a:pPr marL="487680">
              <a:lnSpc>
                <a:spcPts val="4775"/>
              </a:lnSpc>
            </a:pPr>
            <a:r>
              <a:rPr sz="4000" b="1" spc="-5" dirty="0">
                <a:latin typeface="Calibri"/>
                <a:cs typeface="Calibri"/>
              </a:rPr>
              <a:t>ENG 4C/U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</a:p>
          <a:p>
            <a:pPr marL="472440">
              <a:lnSpc>
                <a:spcPct val="100000"/>
              </a:lnSpc>
              <a:spcBef>
                <a:spcPts val="70"/>
              </a:spcBef>
            </a:pPr>
            <a:r>
              <a:rPr sz="3200" spc="-5" dirty="0">
                <a:latin typeface="Calibri"/>
                <a:cs typeface="Calibri"/>
              </a:rPr>
              <a:t>other </a:t>
            </a:r>
            <a:r>
              <a:rPr sz="3200" b="1" spc="-15" dirty="0">
                <a:latin typeface="Calibri"/>
                <a:cs typeface="Calibri"/>
              </a:rPr>
              <a:t>Grade </a:t>
            </a:r>
            <a:r>
              <a:rPr sz="3200" b="1" spc="-5" dirty="0">
                <a:latin typeface="Calibri"/>
                <a:cs typeface="Calibri"/>
              </a:rPr>
              <a:t>11 </a:t>
            </a:r>
            <a:r>
              <a:rPr sz="3200" b="1" dirty="0">
                <a:latin typeface="Calibri"/>
                <a:cs typeface="Calibri"/>
              </a:rPr>
              <a:t>or 12 </a:t>
            </a:r>
            <a:r>
              <a:rPr sz="3200" spc="-15" dirty="0">
                <a:latin typeface="Calibri"/>
                <a:cs typeface="Calibri"/>
              </a:rPr>
              <a:t>courses at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C/U/M</a:t>
            </a:r>
            <a:endParaRPr sz="3200" dirty="0">
              <a:latin typeface="Calibri"/>
              <a:cs typeface="Calibri"/>
            </a:endParaRPr>
          </a:p>
          <a:p>
            <a:pPr marL="498475" marR="36195" indent="-486409">
              <a:lnSpc>
                <a:spcPct val="100000"/>
              </a:lnSpc>
              <a:spcBef>
                <a:spcPts val="1015"/>
              </a:spcBef>
              <a:tabLst>
                <a:tab pos="433070" algn="l"/>
              </a:tabLst>
            </a:pPr>
            <a:r>
              <a:rPr sz="2800" b="1" spc="-5" dirty="0">
                <a:latin typeface="Calibri"/>
                <a:cs typeface="Calibri"/>
              </a:rPr>
              <a:t>√	</a:t>
            </a:r>
            <a:r>
              <a:rPr sz="2800" spc="-10" dirty="0">
                <a:latin typeface="Calibri"/>
                <a:cs typeface="Calibri"/>
              </a:rPr>
              <a:t>Subject-specific </a:t>
            </a:r>
            <a:r>
              <a:rPr sz="2800" spc="-20" dirty="0">
                <a:latin typeface="Calibri"/>
                <a:cs typeface="Calibri"/>
              </a:rPr>
              <a:t>courses may </a:t>
            </a:r>
            <a:r>
              <a:rPr sz="2800" spc="-10" dirty="0">
                <a:latin typeface="Calibri"/>
                <a:cs typeface="Calibri"/>
              </a:rPr>
              <a:t>also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required  </a:t>
            </a:r>
            <a:r>
              <a:rPr sz="2800" spc="-5" dirty="0">
                <a:latin typeface="Calibri"/>
                <a:cs typeface="Calibri"/>
              </a:rPr>
              <a:t>ie. Math, </a:t>
            </a:r>
            <a:r>
              <a:rPr sz="2800" spc="-35" dirty="0">
                <a:latin typeface="Calibri"/>
                <a:cs typeface="Calibri"/>
              </a:rPr>
              <a:t>Biology, </a:t>
            </a:r>
            <a:r>
              <a:rPr sz="2800" spc="-30" dirty="0">
                <a:latin typeface="Calibri"/>
                <a:cs typeface="Calibri"/>
              </a:rPr>
              <a:t>Chemistry, </a:t>
            </a:r>
            <a:r>
              <a:rPr sz="2800" spc="-20" dirty="0">
                <a:latin typeface="Calibri"/>
                <a:cs typeface="Calibri"/>
              </a:rPr>
              <a:t>Physics,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583565" algn="l"/>
              </a:tabLst>
            </a:pPr>
            <a:r>
              <a:rPr sz="3200" b="1" dirty="0">
                <a:latin typeface="Calibri"/>
                <a:cs typeface="Calibri"/>
              </a:rPr>
              <a:t>√	</a:t>
            </a:r>
            <a:r>
              <a:rPr sz="2800" spc="-5" dirty="0">
                <a:latin typeface="Calibri"/>
                <a:cs typeface="Calibri"/>
              </a:rPr>
              <a:t>Check </a:t>
            </a:r>
            <a:r>
              <a:rPr sz="2800" spc="-25" dirty="0">
                <a:latin typeface="Calibri"/>
                <a:cs typeface="Calibri"/>
              </a:rPr>
              <a:t>program </a:t>
            </a:r>
            <a:r>
              <a:rPr sz="2800" spc="-15" dirty="0">
                <a:latin typeface="Calibri"/>
                <a:cs typeface="Calibri"/>
              </a:rPr>
              <a:t>pre-requisites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endParaRPr sz="2800" dirty="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30"/>
              </a:spcBef>
            </a:pPr>
            <a:r>
              <a:rPr sz="2800" b="1" u="heavy" spc="-15" dirty="0">
                <a:solidFill>
                  <a:srgbClr val="333366"/>
                </a:solidFill>
                <a:uFill>
                  <a:solidFill>
                    <a:srgbClr val="333366"/>
                  </a:solidFill>
                </a:uFill>
                <a:latin typeface="Calibri"/>
                <a:cs typeface="Calibri"/>
                <a:hlinkClick r:id="rId2"/>
              </a:rPr>
              <a:t>www.ontariocolleges.ca</a:t>
            </a:r>
            <a:endParaRPr sz="2800" dirty="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994"/>
              </a:spcBef>
              <a:tabLst>
                <a:tab pos="59436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9744" y="428244"/>
            <a:ext cx="7504430" cy="643255"/>
          </a:xfrm>
          <a:prstGeom prst="rect">
            <a:avLst/>
          </a:prstGeom>
          <a:solidFill>
            <a:srgbClr val="A4A4A4"/>
          </a:solidFill>
          <a:ln w="9144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215"/>
              </a:spcBef>
            </a:pPr>
            <a:r>
              <a:rPr sz="4000" spc="-5" dirty="0">
                <a:solidFill>
                  <a:srgbClr val="000000"/>
                </a:solidFill>
                <a:latin typeface="Gill Sans Ultra Bold"/>
                <a:cs typeface="Gill Sans Ultra Bold"/>
              </a:rPr>
              <a:t>COLLEGE</a:t>
            </a:r>
            <a:r>
              <a:rPr sz="4000" spc="-40" dirty="0">
                <a:solidFill>
                  <a:srgbClr val="000000"/>
                </a:solidFill>
                <a:latin typeface="Gill Sans Ultra Bold"/>
                <a:cs typeface="Gill Sans Ultra Bold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Gill Sans Ultra Bold"/>
                <a:cs typeface="Gill Sans Ultra Bold"/>
              </a:rPr>
              <a:t>DIPLOMA</a:t>
            </a:r>
            <a:endParaRPr sz="4000">
              <a:latin typeface="Gill Sans Ultra Bold"/>
              <a:cs typeface="Gill Sans Ultra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650494"/>
            <a:ext cx="6275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ontariocolleges.ca</a:t>
            </a:r>
            <a:endParaRPr sz="4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CB6A9-B643-7548-AC5A-9290E2E53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" y="2286000"/>
            <a:ext cx="9144000" cy="40216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AD20CEA738B84F4E9D1B9BE0664BA580" ma:contentTypeVersion="1" ma:contentTypeDescription="Upload an image." ma:contentTypeScope="" ma:versionID="7edc782faa9e892f27583fb75d1f7332">
  <xsd:schema xmlns:xsd="http://www.w3.org/2001/XMLSchema" xmlns:xs="http://www.w3.org/2001/XMLSchema" xmlns:p="http://schemas.microsoft.com/office/2006/metadata/properties" xmlns:ns1="http://schemas.microsoft.com/sharepoint/v3" xmlns:ns2="FB48F52B-1162-45BA-A35A-55C890B9B78C" xmlns:ns3="http://schemas.microsoft.com/sharepoint/v3/fields" targetNamespace="http://schemas.microsoft.com/office/2006/metadata/properties" ma:root="true" ma:fieldsID="96705c8ef2ccde898c20c616f9761e12" ns1:_="" ns2:_="" ns3:_="">
    <xsd:import namespace="http://schemas.microsoft.com/sharepoint/v3"/>
    <xsd:import namespace="FB48F52B-1162-45BA-A35A-55C890B9B78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8F52B-1162-45BA-A35A-55C890B9B78C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FB48F52B-1162-45BA-A35A-55C890B9B78C" xsi:nil="true"/>
  </documentManagement>
</p:properties>
</file>

<file path=customXml/itemProps1.xml><?xml version="1.0" encoding="utf-8"?>
<ds:datastoreItem xmlns:ds="http://schemas.openxmlformats.org/officeDocument/2006/customXml" ds:itemID="{386ADFBB-4208-4FEC-894E-27879FF00A2B}"/>
</file>

<file path=customXml/itemProps2.xml><?xml version="1.0" encoding="utf-8"?>
<ds:datastoreItem xmlns:ds="http://schemas.openxmlformats.org/officeDocument/2006/customXml" ds:itemID="{5B1391E0-70AB-49BB-B718-DD0D2423F4F7}"/>
</file>

<file path=customXml/itemProps3.xml><?xml version="1.0" encoding="utf-8"?>
<ds:datastoreItem xmlns:ds="http://schemas.openxmlformats.org/officeDocument/2006/customXml" ds:itemID="{C55AA923-3F6F-4795-8567-A5D9FA210AB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1098</Words>
  <Application>Microsoft Office PowerPoint</Application>
  <PresentationFormat>On-screen Show (4:3)</PresentationFormat>
  <Paragraphs>193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Comic Sans MS</vt:lpstr>
      <vt:lpstr>Gill Sans Ultra Bold</vt:lpstr>
      <vt:lpstr>Helvetica</vt:lpstr>
      <vt:lpstr>RobotoSlab_Bold</vt:lpstr>
      <vt:lpstr>Times New Roman</vt:lpstr>
      <vt:lpstr>Verdana</vt:lpstr>
      <vt:lpstr>Wingdings</vt:lpstr>
      <vt:lpstr>Office Theme</vt:lpstr>
      <vt:lpstr>Grade 12</vt:lpstr>
      <vt:lpstr>Graduation Requirements</vt:lpstr>
      <vt:lpstr>Compulsory Courses</vt:lpstr>
      <vt:lpstr>UNIVERSITY/ COLLEGE DEGREES</vt:lpstr>
      <vt:lpstr>ontariouniversitiesinfo.ca</vt:lpstr>
      <vt:lpstr>Admission Requirements</vt:lpstr>
      <vt:lpstr>PowerPoint Presentation</vt:lpstr>
      <vt:lpstr>COLLEGE DIPLOMA</vt:lpstr>
      <vt:lpstr>ontariocolleges.ca</vt:lpstr>
      <vt:lpstr>Admission Requirements</vt:lpstr>
      <vt:lpstr>PowerPoint Presentation</vt:lpstr>
      <vt:lpstr>PowerPoint Presentation</vt:lpstr>
      <vt:lpstr>Have a goal... not sure how to get there?</vt:lpstr>
      <vt:lpstr>WORKPLACE</vt:lpstr>
      <vt:lpstr>APPRENTICESHIP</vt:lpstr>
      <vt:lpstr>Why Skilled Trades?</vt:lpstr>
      <vt:lpstr>But I don’t know what I</vt:lpstr>
      <vt:lpstr>Have you considered Co-op?</vt:lpstr>
      <vt:lpstr>Dual Credits</vt:lpstr>
      <vt:lpstr>The Course Selection Process</vt:lpstr>
      <vt:lpstr>Access to myBlueprint is through BYOD You MUST use CHROME!</vt:lpstr>
      <vt:lpstr>PowerPoint Presentation</vt:lpstr>
      <vt:lpstr>Course Selection Process</vt:lpstr>
      <vt:lpstr>Select the Grade and Subject</vt:lpstr>
      <vt:lpstr>eLearning Opt-Out To OPT-OUT of the 2 Ministry mandated eLearning courses, please add the option at the top of your grade 12 year.</vt:lpstr>
      <vt:lpstr>Modifying Choices</vt:lpstr>
      <vt:lpstr>PowerPoint Presentation</vt:lpstr>
      <vt:lpstr>Review Course Selection (Step 2)</vt:lpstr>
      <vt:lpstr>Missing Prerequisite Notification</vt:lpstr>
      <vt:lpstr>Submit Course Selection (Step 3)</vt:lpstr>
      <vt:lpstr>Print Sign-Off Sheet (Verification Form)</vt:lpstr>
      <vt:lpstr>Verification Form</vt:lpstr>
      <vt:lpstr>Plan, plan, plan and then SUBMIT!</vt:lpstr>
      <vt:lpstr>Regional Programs &amp; SHSM</vt:lpstr>
      <vt:lpstr>PowerPoint Presentation</vt:lpstr>
      <vt:lpstr>Questions?</vt:lpstr>
      <vt:lpstr>Still Have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11 to 12 Course Selection Assembly</dc:title>
  <dc:creator>Peel District School Board</dc:creator>
  <cp:keywords/>
  <dc:description/>
  <cp:lastModifiedBy>O'Donnell, John</cp:lastModifiedBy>
  <cp:revision>19</cp:revision>
  <dcterms:created xsi:type="dcterms:W3CDTF">2019-11-18T19:15:54Z</dcterms:created>
  <dcterms:modified xsi:type="dcterms:W3CDTF">2023-12-06T17:17:49Z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2019-11-18T00:00:00Z</vt:filetime>
  </property>
  <property fmtid="{D5CDD505-2E9C-101B-9397-08002B2CF9AE}" pid="5" name="ContentTypeId">
    <vt:lpwstr>0x0101009148F5A04DDD49CBA7127AADA5FB792B00AADE34325A8B49CDA8BB4DB53328F21400AD20CEA738B84F4E9D1B9BE0664BA580</vt:lpwstr>
  </property>
</Properties>
</file>