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324" r:id="rId2"/>
    <p:sldId id="258" r:id="rId3"/>
    <p:sldId id="259" r:id="rId4"/>
    <p:sldId id="263" r:id="rId5"/>
    <p:sldId id="265" r:id="rId6"/>
    <p:sldId id="266" r:id="rId7"/>
    <p:sldId id="327" r:id="rId8"/>
    <p:sldId id="276" r:id="rId9"/>
    <p:sldId id="283" r:id="rId10"/>
    <p:sldId id="286" r:id="rId11"/>
    <p:sldId id="287" r:id="rId12"/>
    <p:sldId id="325" r:id="rId13"/>
    <p:sldId id="292" r:id="rId14"/>
    <p:sldId id="290" r:id="rId15"/>
    <p:sldId id="298" r:id="rId16"/>
    <p:sldId id="320" r:id="rId17"/>
    <p:sldId id="291" r:id="rId18"/>
    <p:sldId id="328" r:id="rId19"/>
    <p:sldId id="321" r:id="rId20"/>
    <p:sldId id="293" r:id="rId21"/>
    <p:sldId id="294" r:id="rId22"/>
    <p:sldId id="295" r:id="rId23"/>
    <p:sldId id="322" r:id="rId24"/>
    <p:sldId id="297" r:id="rId25"/>
    <p:sldId id="308" r:id="rId26"/>
    <p:sldId id="309" r:id="rId27"/>
    <p:sldId id="311" r:id="rId28"/>
    <p:sldId id="31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http://www.ontariocolleges.ca/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hyperlink" Target="http://www.ontariouniversitiesinfo.ca/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ontariocolleges.ca/" TargetMode="External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5.png"/><Relationship Id="rId5" Type="http://schemas.openxmlformats.org/officeDocument/2006/relationships/hyperlink" Target="http://www.ontariouniversitiesinfo.ca/" TargetMode="External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B25E5-AAD7-43EA-B4D1-7CC7CB84B2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010BF5-F3BC-4EBF-842E-E348D6502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in Ontario have many options for post secondary training</a:t>
          </a:r>
        </a:p>
      </dgm:t>
    </dgm:pt>
    <dgm:pt modelId="{E46A741F-6EAA-4F1A-BB40-78F4DD84786B}" type="parTrans" cxnId="{1C787E44-926F-477F-96D2-879E665DF07B}">
      <dgm:prSet/>
      <dgm:spPr/>
      <dgm:t>
        <a:bodyPr/>
        <a:lstStyle/>
        <a:p>
          <a:endParaRPr lang="en-US"/>
        </a:p>
      </dgm:t>
    </dgm:pt>
    <dgm:pt modelId="{A1C66CD2-71B4-46CD-A223-D6693F7776BB}" type="sibTrans" cxnId="{1C787E44-926F-477F-96D2-879E665DF07B}">
      <dgm:prSet/>
      <dgm:spPr/>
      <dgm:t>
        <a:bodyPr/>
        <a:lstStyle/>
        <a:p>
          <a:endParaRPr lang="en-US"/>
        </a:p>
      </dgm:t>
    </dgm:pt>
    <dgm:pt modelId="{F48E426B-16A8-483B-8B34-0E5E5922C4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They can choose from colleges, universities, multiple apprenticeship opportunities and on the job training  programs</a:t>
          </a:r>
        </a:p>
      </dgm:t>
    </dgm:pt>
    <dgm:pt modelId="{6E841C75-01C2-49FB-A474-6388C7B88160}" type="parTrans" cxnId="{0E0217B8-7896-4005-B1E6-F8FAD0856198}">
      <dgm:prSet/>
      <dgm:spPr/>
      <dgm:t>
        <a:bodyPr/>
        <a:lstStyle/>
        <a:p>
          <a:endParaRPr lang="en-US"/>
        </a:p>
      </dgm:t>
    </dgm:pt>
    <dgm:pt modelId="{EB39599A-E472-40CF-85CE-C5B1C895473E}" type="sibTrans" cxnId="{0E0217B8-7896-4005-B1E6-F8FAD0856198}">
      <dgm:prSet/>
      <dgm:spPr/>
      <dgm:t>
        <a:bodyPr/>
        <a:lstStyle/>
        <a:p>
          <a:endParaRPr lang="en-US"/>
        </a:p>
      </dgm:t>
    </dgm:pt>
    <dgm:pt modelId="{93969387-E38A-4511-B9C8-13D5981996FB}" type="pres">
      <dgm:prSet presAssocID="{10AB25E5-AAD7-43EA-B4D1-7CC7CB84B25E}" presName="root" presStyleCnt="0">
        <dgm:presLayoutVars>
          <dgm:dir/>
          <dgm:resizeHandles val="exact"/>
        </dgm:presLayoutVars>
      </dgm:prSet>
      <dgm:spPr/>
    </dgm:pt>
    <dgm:pt modelId="{C29BF46C-496B-4CE4-BB97-E6213B785CDE}" type="pres">
      <dgm:prSet presAssocID="{EE010BF5-F3BC-4EBF-842E-E348D6502C09}" presName="compNode" presStyleCnt="0"/>
      <dgm:spPr/>
    </dgm:pt>
    <dgm:pt modelId="{B59A6778-630A-4B66-9FDE-D8145B0CAE49}" type="pres">
      <dgm:prSet presAssocID="{EE010BF5-F3BC-4EBF-842E-E348D6502C09}" presName="bgRect" presStyleLbl="bgShp" presStyleIdx="0" presStyleCnt="2"/>
      <dgm:spPr/>
    </dgm:pt>
    <dgm:pt modelId="{E59DB19B-FC04-4C5D-A85D-79ADA702601D}" type="pres">
      <dgm:prSet presAssocID="{EE010BF5-F3BC-4EBF-842E-E348D6502C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4702137-0737-4AF7-82CA-127E503AB46E}" type="pres">
      <dgm:prSet presAssocID="{EE010BF5-F3BC-4EBF-842E-E348D6502C09}" presName="spaceRect" presStyleCnt="0"/>
      <dgm:spPr/>
    </dgm:pt>
    <dgm:pt modelId="{6DFFD586-2CE7-4846-B2AD-516909402A05}" type="pres">
      <dgm:prSet presAssocID="{EE010BF5-F3BC-4EBF-842E-E348D6502C09}" presName="parTx" presStyleLbl="revTx" presStyleIdx="0" presStyleCnt="2">
        <dgm:presLayoutVars>
          <dgm:chMax val="0"/>
          <dgm:chPref val="0"/>
        </dgm:presLayoutVars>
      </dgm:prSet>
      <dgm:spPr/>
    </dgm:pt>
    <dgm:pt modelId="{5938FD23-2ED4-42AA-AF4A-028432E9C16C}" type="pres">
      <dgm:prSet presAssocID="{A1C66CD2-71B4-46CD-A223-D6693F7776BB}" presName="sibTrans" presStyleCnt="0"/>
      <dgm:spPr/>
    </dgm:pt>
    <dgm:pt modelId="{BA592533-7EC9-473A-A40F-3EFACAA10BFE}" type="pres">
      <dgm:prSet presAssocID="{F48E426B-16A8-483B-8B34-0E5E5922C4EF}" presName="compNode" presStyleCnt="0"/>
      <dgm:spPr/>
    </dgm:pt>
    <dgm:pt modelId="{509C2F2F-F8D2-4C1B-A649-89612446AE2D}" type="pres">
      <dgm:prSet presAssocID="{F48E426B-16A8-483B-8B34-0E5E5922C4EF}" presName="bgRect" presStyleLbl="bgShp" presStyleIdx="1" presStyleCnt="2"/>
      <dgm:spPr/>
    </dgm:pt>
    <dgm:pt modelId="{A89D2B97-08E5-4FE7-9F5E-CBF739E67C2D}" type="pres">
      <dgm:prSet presAssocID="{F48E426B-16A8-483B-8B34-0E5E5922C4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6FF02D3-2468-458A-945E-791FF89522E9}" type="pres">
      <dgm:prSet presAssocID="{F48E426B-16A8-483B-8B34-0E5E5922C4EF}" presName="spaceRect" presStyleCnt="0"/>
      <dgm:spPr/>
    </dgm:pt>
    <dgm:pt modelId="{9F5F955D-DBE2-492A-9D0C-254CDFD9C807}" type="pres">
      <dgm:prSet presAssocID="{F48E426B-16A8-483B-8B34-0E5E5922C4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C787E44-926F-477F-96D2-879E665DF07B}" srcId="{10AB25E5-AAD7-43EA-B4D1-7CC7CB84B25E}" destId="{EE010BF5-F3BC-4EBF-842E-E348D6502C09}" srcOrd="0" destOrd="0" parTransId="{E46A741F-6EAA-4F1A-BB40-78F4DD84786B}" sibTransId="{A1C66CD2-71B4-46CD-A223-D6693F7776BB}"/>
    <dgm:cxn modelId="{F82F738F-0CF7-4704-9D4A-9FCF5945890D}" type="presOf" srcId="{F48E426B-16A8-483B-8B34-0E5E5922C4EF}" destId="{9F5F955D-DBE2-492A-9D0C-254CDFD9C807}" srcOrd="0" destOrd="0" presId="urn:microsoft.com/office/officeart/2018/2/layout/IconVerticalSolidList"/>
    <dgm:cxn modelId="{0E0217B8-7896-4005-B1E6-F8FAD0856198}" srcId="{10AB25E5-AAD7-43EA-B4D1-7CC7CB84B25E}" destId="{F48E426B-16A8-483B-8B34-0E5E5922C4EF}" srcOrd="1" destOrd="0" parTransId="{6E841C75-01C2-49FB-A474-6388C7B88160}" sibTransId="{EB39599A-E472-40CF-85CE-C5B1C895473E}"/>
    <dgm:cxn modelId="{9BBAA0C8-37D6-42C4-8DDD-F9FDB1B818D4}" type="presOf" srcId="{10AB25E5-AAD7-43EA-B4D1-7CC7CB84B25E}" destId="{93969387-E38A-4511-B9C8-13D5981996FB}" srcOrd="0" destOrd="0" presId="urn:microsoft.com/office/officeart/2018/2/layout/IconVerticalSolidList"/>
    <dgm:cxn modelId="{E4CC1BFD-3B40-4DE6-9EB9-1D04A34B1F92}" type="presOf" srcId="{EE010BF5-F3BC-4EBF-842E-E348D6502C09}" destId="{6DFFD586-2CE7-4846-B2AD-516909402A05}" srcOrd="0" destOrd="0" presId="urn:microsoft.com/office/officeart/2018/2/layout/IconVerticalSolidList"/>
    <dgm:cxn modelId="{3FEAE0C4-6C2E-4569-BBBA-AC43C59AF209}" type="presParOf" srcId="{93969387-E38A-4511-B9C8-13D5981996FB}" destId="{C29BF46C-496B-4CE4-BB97-E6213B785CDE}" srcOrd="0" destOrd="0" presId="urn:microsoft.com/office/officeart/2018/2/layout/IconVerticalSolidList"/>
    <dgm:cxn modelId="{D30F1686-B501-4B20-B7F0-A61BB84D5AC8}" type="presParOf" srcId="{C29BF46C-496B-4CE4-BB97-E6213B785CDE}" destId="{B59A6778-630A-4B66-9FDE-D8145B0CAE49}" srcOrd="0" destOrd="0" presId="urn:microsoft.com/office/officeart/2018/2/layout/IconVerticalSolidList"/>
    <dgm:cxn modelId="{43860FDA-C140-4FAF-BCE8-CEFFAF4758C0}" type="presParOf" srcId="{C29BF46C-496B-4CE4-BB97-E6213B785CDE}" destId="{E59DB19B-FC04-4C5D-A85D-79ADA702601D}" srcOrd="1" destOrd="0" presId="urn:microsoft.com/office/officeart/2018/2/layout/IconVerticalSolidList"/>
    <dgm:cxn modelId="{7C200AB7-4A7F-434D-A62B-A66F0E57BA38}" type="presParOf" srcId="{C29BF46C-496B-4CE4-BB97-E6213B785CDE}" destId="{A4702137-0737-4AF7-82CA-127E503AB46E}" srcOrd="2" destOrd="0" presId="urn:microsoft.com/office/officeart/2018/2/layout/IconVerticalSolidList"/>
    <dgm:cxn modelId="{48451781-BD00-4BD9-8F6D-CB5896F99A1B}" type="presParOf" srcId="{C29BF46C-496B-4CE4-BB97-E6213B785CDE}" destId="{6DFFD586-2CE7-4846-B2AD-516909402A05}" srcOrd="3" destOrd="0" presId="urn:microsoft.com/office/officeart/2018/2/layout/IconVerticalSolidList"/>
    <dgm:cxn modelId="{61C1A9AD-4BD3-4539-873A-3305A726E6D8}" type="presParOf" srcId="{93969387-E38A-4511-B9C8-13D5981996FB}" destId="{5938FD23-2ED4-42AA-AF4A-028432E9C16C}" srcOrd="1" destOrd="0" presId="urn:microsoft.com/office/officeart/2018/2/layout/IconVerticalSolidList"/>
    <dgm:cxn modelId="{87D9D7D2-BEA3-4446-8B3D-37ADE1897C76}" type="presParOf" srcId="{93969387-E38A-4511-B9C8-13D5981996FB}" destId="{BA592533-7EC9-473A-A40F-3EFACAA10BFE}" srcOrd="2" destOrd="0" presId="urn:microsoft.com/office/officeart/2018/2/layout/IconVerticalSolidList"/>
    <dgm:cxn modelId="{CACB1E2C-AFC9-4F3D-80F7-CA531895D753}" type="presParOf" srcId="{BA592533-7EC9-473A-A40F-3EFACAA10BFE}" destId="{509C2F2F-F8D2-4C1B-A649-89612446AE2D}" srcOrd="0" destOrd="0" presId="urn:microsoft.com/office/officeart/2018/2/layout/IconVerticalSolidList"/>
    <dgm:cxn modelId="{64DFBF2B-E177-44E1-9479-44CFB017DE4A}" type="presParOf" srcId="{BA592533-7EC9-473A-A40F-3EFACAA10BFE}" destId="{A89D2B97-08E5-4FE7-9F5E-CBF739E67C2D}" srcOrd="1" destOrd="0" presId="urn:microsoft.com/office/officeart/2018/2/layout/IconVerticalSolidList"/>
    <dgm:cxn modelId="{E94EB0E0-D63B-4176-B614-E9C3414C8290}" type="presParOf" srcId="{BA592533-7EC9-473A-A40F-3EFACAA10BFE}" destId="{96FF02D3-2468-458A-945E-791FF89522E9}" srcOrd="2" destOrd="0" presId="urn:microsoft.com/office/officeart/2018/2/layout/IconVerticalSolidList"/>
    <dgm:cxn modelId="{8B755347-5281-4CFE-BC9A-AA5E25CCAEFB}" type="presParOf" srcId="{BA592533-7EC9-473A-A40F-3EFACAA10BFE}" destId="{9F5F955D-DBE2-492A-9D0C-254CDFD9C8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0726B-9C98-4526-B660-6D2A3B9AB0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8CDF09-3FC2-4D63-B343-596D59FB2E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</a:t>
          </a:r>
          <a:r>
            <a:rPr lang="en-US" b="1"/>
            <a:t>COLLEGE </a:t>
          </a:r>
          <a:r>
            <a:rPr lang="en-US"/>
            <a:t>programs require</a:t>
          </a:r>
          <a:r>
            <a:rPr lang="en-US" b="1"/>
            <a:t>:</a:t>
          </a:r>
          <a:endParaRPr lang="en-US"/>
        </a:p>
      </dgm:t>
    </dgm:pt>
    <dgm:pt modelId="{14483C0B-CC84-4357-AB1D-11FB6B98C50A}" type="parTrans" cxnId="{BE6C7E02-ACA0-4F77-885A-E0F5B796C21C}">
      <dgm:prSet/>
      <dgm:spPr/>
      <dgm:t>
        <a:bodyPr/>
        <a:lstStyle/>
        <a:p>
          <a:endParaRPr lang="en-US"/>
        </a:p>
      </dgm:t>
    </dgm:pt>
    <dgm:pt modelId="{C02840A0-BD7F-4A40-A6AF-D47735CF84B6}" type="sibTrans" cxnId="{BE6C7E02-ACA0-4F77-885A-E0F5B796C21C}">
      <dgm:prSet/>
      <dgm:spPr/>
      <dgm:t>
        <a:bodyPr/>
        <a:lstStyle/>
        <a:p>
          <a:endParaRPr lang="en-US"/>
        </a:p>
      </dgm:t>
    </dgm:pt>
    <dgm:pt modelId="{ABE9E24D-0776-460B-B7B9-98446625E7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ENG 4C/U </a:t>
          </a:r>
          <a:r>
            <a:rPr lang="en-US" sz="1600" dirty="0"/>
            <a:t>+</a:t>
          </a:r>
        </a:p>
      </dgm:t>
    </dgm:pt>
    <dgm:pt modelId="{B115E3C0-9A0C-44AC-B155-D20E24873212}" type="parTrans" cxnId="{8E728161-2259-4659-BFC4-50DB4AFD944E}">
      <dgm:prSet/>
      <dgm:spPr/>
      <dgm:t>
        <a:bodyPr/>
        <a:lstStyle/>
        <a:p>
          <a:endParaRPr lang="en-US"/>
        </a:p>
      </dgm:t>
    </dgm:pt>
    <dgm:pt modelId="{2F5CAF32-C559-4D0F-9300-75A82B880741}" type="sibTrans" cxnId="{8E728161-2259-4659-BFC4-50DB4AFD944E}">
      <dgm:prSet/>
      <dgm:spPr/>
      <dgm:t>
        <a:bodyPr/>
        <a:lstStyle/>
        <a:p>
          <a:endParaRPr lang="en-US"/>
        </a:p>
      </dgm:t>
    </dgm:pt>
    <dgm:pt modelId="{00AFFBDE-AED8-477F-B2D8-152E1BC756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Other </a:t>
          </a:r>
          <a:r>
            <a:rPr lang="en-US" b="1"/>
            <a:t>Grade 11 or 12 </a:t>
          </a:r>
          <a:r>
            <a:rPr lang="en-US"/>
            <a:t>courses at </a:t>
          </a:r>
          <a:r>
            <a:rPr lang="en-US" b="1"/>
            <a:t>C/U/M</a:t>
          </a:r>
          <a:endParaRPr lang="en-US"/>
        </a:p>
      </dgm:t>
    </dgm:pt>
    <dgm:pt modelId="{8CDD912D-F1F6-4416-9543-D6F52292FE3E}" type="parTrans" cxnId="{DEC35E56-7325-48A8-BE55-53D6C5C33083}">
      <dgm:prSet/>
      <dgm:spPr/>
      <dgm:t>
        <a:bodyPr/>
        <a:lstStyle/>
        <a:p>
          <a:endParaRPr lang="en-US"/>
        </a:p>
      </dgm:t>
    </dgm:pt>
    <dgm:pt modelId="{DB1D144E-6B89-4EAE-88A7-E245BBFF06B3}" type="sibTrans" cxnId="{DEC35E56-7325-48A8-BE55-53D6C5C33083}">
      <dgm:prSet/>
      <dgm:spPr/>
      <dgm:t>
        <a:bodyPr/>
        <a:lstStyle/>
        <a:p>
          <a:endParaRPr lang="en-US"/>
        </a:p>
      </dgm:t>
    </dgm:pt>
    <dgm:pt modelId="{3EDF77BE-F496-449C-A1F6-164E31AA26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Subject-specific courses may also be required  </a:t>
          </a:r>
          <a:r>
            <a:rPr lang="en-US" sz="1400" dirty="0" err="1"/>
            <a:t>ie</a:t>
          </a:r>
          <a:r>
            <a:rPr lang="en-US" sz="1400" dirty="0"/>
            <a:t>. Math, Biology, Chemistry, Physics, etc.</a:t>
          </a:r>
        </a:p>
      </dgm:t>
    </dgm:pt>
    <dgm:pt modelId="{913554E2-9DCA-473B-9894-71DF0F496A59}" type="parTrans" cxnId="{E800DF4E-51F4-46E6-A027-BD5567237EE8}">
      <dgm:prSet/>
      <dgm:spPr/>
      <dgm:t>
        <a:bodyPr/>
        <a:lstStyle/>
        <a:p>
          <a:endParaRPr lang="en-US"/>
        </a:p>
      </dgm:t>
    </dgm:pt>
    <dgm:pt modelId="{6A527D2A-F9AD-4739-83AF-C4358C239047}" type="sibTrans" cxnId="{E800DF4E-51F4-46E6-A027-BD5567237EE8}">
      <dgm:prSet/>
      <dgm:spPr/>
      <dgm:t>
        <a:bodyPr/>
        <a:lstStyle/>
        <a:p>
          <a:endParaRPr lang="en-US"/>
        </a:p>
      </dgm:t>
    </dgm:pt>
    <dgm:pt modelId="{B466AB01-2BD5-4BAF-AEB7-CE8394366E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program pre-requisites at</a:t>
          </a:r>
        </a:p>
      </dgm:t>
    </dgm:pt>
    <dgm:pt modelId="{B9F991F6-149D-4995-92D6-767AFAF8885B}" type="parTrans" cxnId="{9780EEC1-440A-487D-943A-AE0589318244}">
      <dgm:prSet/>
      <dgm:spPr/>
      <dgm:t>
        <a:bodyPr/>
        <a:lstStyle/>
        <a:p>
          <a:endParaRPr lang="en-US"/>
        </a:p>
      </dgm:t>
    </dgm:pt>
    <dgm:pt modelId="{656F5BB5-A747-488B-B3FC-B0A5244138F5}" type="sibTrans" cxnId="{9780EEC1-440A-487D-943A-AE0589318244}">
      <dgm:prSet/>
      <dgm:spPr/>
      <dgm:t>
        <a:bodyPr/>
        <a:lstStyle/>
        <a:p>
          <a:endParaRPr lang="en-US"/>
        </a:p>
      </dgm:t>
    </dgm:pt>
    <dgm:pt modelId="{82B66E39-22AC-440E-B789-0BB5C128E1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u="heavy" dirty="0">
              <a:uFillTx/>
              <a:hlinkClick xmlns:r="http://schemas.openxmlformats.org/officeDocument/2006/relationships" r:id="rId1"/>
            </a:rPr>
            <a:t>www.ontariocolleges.ca</a:t>
          </a:r>
          <a:endParaRPr lang="en-US" sz="1800" dirty="0"/>
        </a:p>
      </dgm:t>
    </dgm:pt>
    <dgm:pt modelId="{AA64BCFB-217F-485F-B3B8-9568F95FCA87}" type="parTrans" cxnId="{7094A909-5089-49C2-A076-C316BEB6D5B8}">
      <dgm:prSet/>
      <dgm:spPr/>
      <dgm:t>
        <a:bodyPr/>
        <a:lstStyle/>
        <a:p>
          <a:endParaRPr lang="en-US"/>
        </a:p>
      </dgm:t>
    </dgm:pt>
    <dgm:pt modelId="{E8C766C8-0864-44C0-A248-09B85BF8BD11}" type="sibTrans" cxnId="{7094A909-5089-49C2-A076-C316BEB6D5B8}">
      <dgm:prSet/>
      <dgm:spPr/>
      <dgm:t>
        <a:bodyPr/>
        <a:lstStyle/>
        <a:p>
          <a:endParaRPr lang="en-US"/>
        </a:p>
      </dgm:t>
    </dgm:pt>
    <dgm:pt modelId="{50A3A00F-CC16-4ED8-8B9C-7A63F201FF6C}" type="pres">
      <dgm:prSet presAssocID="{AB00726B-9C98-4526-B660-6D2A3B9AB0B9}" presName="root" presStyleCnt="0">
        <dgm:presLayoutVars>
          <dgm:dir/>
          <dgm:resizeHandles val="exact"/>
        </dgm:presLayoutVars>
      </dgm:prSet>
      <dgm:spPr/>
    </dgm:pt>
    <dgm:pt modelId="{A6E179AF-6CBC-4446-B84F-38F4ED983E31}" type="pres">
      <dgm:prSet presAssocID="{248CDF09-3FC2-4D63-B343-596D59FB2E00}" presName="compNode" presStyleCnt="0"/>
      <dgm:spPr/>
    </dgm:pt>
    <dgm:pt modelId="{7E99164E-D750-4B70-99EA-7C64A5363128}" type="pres">
      <dgm:prSet presAssocID="{248CDF09-3FC2-4D63-B343-596D59FB2E00}" presName="bgRect" presStyleLbl="bgShp" presStyleIdx="0" presStyleCnt="3"/>
      <dgm:spPr/>
    </dgm:pt>
    <dgm:pt modelId="{859A5998-525A-4B99-A4DC-9DE215D88638}" type="pres">
      <dgm:prSet presAssocID="{248CDF09-3FC2-4D63-B343-596D59FB2E00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AB07A2C-F4FA-4E33-B730-5EB85966C5FA}" type="pres">
      <dgm:prSet presAssocID="{248CDF09-3FC2-4D63-B343-596D59FB2E00}" presName="spaceRect" presStyleCnt="0"/>
      <dgm:spPr/>
    </dgm:pt>
    <dgm:pt modelId="{D37795AD-F1C3-4F7D-B34F-522FCEEFFF51}" type="pres">
      <dgm:prSet presAssocID="{248CDF09-3FC2-4D63-B343-596D59FB2E00}" presName="parTx" presStyleLbl="revTx" presStyleIdx="0" presStyleCnt="6">
        <dgm:presLayoutVars>
          <dgm:chMax val="0"/>
          <dgm:chPref val="0"/>
        </dgm:presLayoutVars>
      </dgm:prSet>
      <dgm:spPr/>
    </dgm:pt>
    <dgm:pt modelId="{F920291E-4C80-40E9-8815-CE5EE53AC4E5}" type="pres">
      <dgm:prSet presAssocID="{248CDF09-3FC2-4D63-B343-596D59FB2E00}" presName="desTx" presStyleLbl="revTx" presStyleIdx="1" presStyleCnt="6">
        <dgm:presLayoutVars/>
      </dgm:prSet>
      <dgm:spPr/>
    </dgm:pt>
    <dgm:pt modelId="{9DDEB55C-5DC2-4CE9-BEA5-33E6A98AE1CA}" type="pres">
      <dgm:prSet presAssocID="{C02840A0-BD7F-4A40-A6AF-D47735CF84B6}" presName="sibTrans" presStyleCnt="0"/>
      <dgm:spPr/>
    </dgm:pt>
    <dgm:pt modelId="{0B61F9E1-DDC6-43B0-BCCC-6E499892AB2D}" type="pres">
      <dgm:prSet presAssocID="{00AFFBDE-AED8-477F-B2D8-152E1BC756E0}" presName="compNode" presStyleCnt="0"/>
      <dgm:spPr/>
    </dgm:pt>
    <dgm:pt modelId="{C1DB42E6-D3ED-483B-8643-F4070B56AB4D}" type="pres">
      <dgm:prSet presAssocID="{00AFFBDE-AED8-477F-B2D8-152E1BC756E0}" presName="bgRect" presStyleLbl="bgShp" presStyleIdx="1" presStyleCnt="3"/>
      <dgm:spPr/>
    </dgm:pt>
    <dgm:pt modelId="{8CD7F4CC-A39B-49FD-964D-B1CB7B3E358D}" type="pres">
      <dgm:prSet presAssocID="{00AFFBDE-AED8-477F-B2D8-152E1BC756E0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3D26B94B-4E96-4AF1-804D-3B339BBA13F0}" type="pres">
      <dgm:prSet presAssocID="{00AFFBDE-AED8-477F-B2D8-152E1BC756E0}" presName="spaceRect" presStyleCnt="0"/>
      <dgm:spPr/>
    </dgm:pt>
    <dgm:pt modelId="{06D56ACD-F423-4085-987C-4F0975A46E8C}" type="pres">
      <dgm:prSet presAssocID="{00AFFBDE-AED8-477F-B2D8-152E1BC756E0}" presName="parTx" presStyleLbl="revTx" presStyleIdx="2" presStyleCnt="6">
        <dgm:presLayoutVars>
          <dgm:chMax val="0"/>
          <dgm:chPref val="0"/>
        </dgm:presLayoutVars>
      </dgm:prSet>
      <dgm:spPr/>
    </dgm:pt>
    <dgm:pt modelId="{8EECE4C7-C6D3-44B9-ACC9-E2C4868B9509}" type="pres">
      <dgm:prSet presAssocID="{00AFFBDE-AED8-477F-B2D8-152E1BC756E0}" presName="desTx" presStyleLbl="revTx" presStyleIdx="3" presStyleCnt="6">
        <dgm:presLayoutVars/>
      </dgm:prSet>
      <dgm:spPr/>
    </dgm:pt>
    <dgm:pt modelId="{D386872A-2D19-4A64-8FE8-D84BDD3EFAA1}" type="pres">
      <dgm:prSet presAssocID="{DB1D144E-6B89-4EAE-88A7-E245BBFF06B3}" presName="sibTrans" presStyleCnt="0"/>
      <dgm:spPr/>
    </dgm:pt>
    <dgm:pt modelId="{932D8285-EF67-4993-BE2F-9FA93FD5E0BC}" type="pres">
      <dgm:prSet presAssocID="{B466AB01-2BD5-4BAF-AEB7-CE8394366EDD}" presName="compNode" presStyleCnt="0"/>
      <dgm:spPr/>
    </dgm:pt>
    <dgm:pt modelId="{1949C543-88AE-443D-A293-DD4FD7B4617C}" type="pres">
      <dgm:prSet presAssocID="{B466AB01-2BD5-4BAF-AEB7-CE8394366EDD}" presName="bgRect" presStyleLbl="bgShp" presStyleIdx="2" presStyleCnt="3"/>
      <dgm:spPr/>
    </dgm:pt>
    <dgm:pt modelId="{2F9A2770-AE30-426E-8641-E0ECBA0EAB53}" type="pres">
      <dgm:prSet presAssocID="{B466AB01-2BD5-4BAF-AEB7-CE8394366EDD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30B7DBF-0D2E-4B18-9776-4D83C012403C}" type="pres">
      <dgm:prSet presAssocID="{B466AB01-2BD5-4BAF-AEB7-CE8394366EDD}" presName="spaceRect" presStyleCnt="0"/>
      <dgm:spPr/>
    </dgm:pt>
    <dgm:pt modelId="{032D4DA2-2937-41BC-899D-B2F170979D50}" type="pres">
      <dgm:prSet presAssocID="{B466AB01-2BD5-4BAF-AEB7-CE8394366EDD}" presName="parTx" presStyleLbl="revTx" presStyleIdx="4" presStyleCnt="6">
        <dgm:presLayoutVars>
          <dgm:chMax val="0"/>
          <dgm:chPref val="0"/>
        </dgm:presLayoutVars>
      </dgm:prSet>
      <dgm:spPr/>
    </dgm:pt>
    <dgm:pt modelId="{9586C2D6-5F9B-4C7F-90ED-49913C7356AF}" type="pres">
      <dgm:prSet presAssocID="{B466AB01-2BD5-4BAF-AEB7-CE8394366EDD}" presName="desTx" presStyleLbl="revTx" presStyleIdx="5" presStyleCnt="6">
        <dgm:presLayoutVars/>
      </dgm:prSet>
      <dgm:spPr/>
    </dgm:pt>
  </dgm:ptLst>
  <dgm:cxnLst>
    <dgm:cxn modelId="{BE6C7E02-ACA0-4F77-885A-E0F5B796C21C}" srcId="{AB00726B-9C98-4526-B660-6D2A3B9AB0B9}" destId="{248CDF09-3FC2-4D63-B343-596D59FB2E00}" srcOrd="0" destOrd="0" parTransId="{14483C0B-CC84-4357-AB1D-11FB6B98C50A}" sibTransId="{C02840A0-BD7F-4A40-A6AF-D47735CF84B6}"/>
    <dgm:cxn modelId="{7094A909-5089-49C2-A076-C316BEB6D5B8}" srcId="{B466AB01-2BD5-4BAF-AEB7-CE8394366EDD}" destId="{82B66E39-22AC-440E-B789-0BB5C128E1D5}" srcOrd="0" destOrd="0" parTransId="{AA64BCFB-217F-485F-B3B8-9568F95FCA87}" sibTransId="{E8C766C8-0864-44C0-A248-09B85BF8BD11}"/>
    <dgm:cxn modelId="{DE78E925-1166-421A-B63E-92C33B29F67A}" type="presOf" srcId="{AB00726B-9C98-4526-B660-6D2A3B9AB0B9}" destId="{50A3A00F-CC16-4ED8-8B9C-7A63F201FF6C}" srcOrd="0" destOrd="0" presId="urn:microsoft.com/office/officeart/2018/2/layout/IconVerticalSolidList"/>
    <dgm:cxn modelId="{8E728161-2259-4659-BFC4-50DB4AFD944E}" srcId="{248CDF09-3FC2-4D63-B343-596D59FB2E00}" destId="{ABE9E24D-0776-460B-B7B9-98446625E774}" srcOrd="0" destOrd="0" parTransId="{B115E3C0-9A0C-44AC-B155-D20E24873212}" sibTransId="{2F5CAF32-C559-4D0F-9300-75A82B880741}"/>
    <dgm:cxn modelId="{ECDABF62-CE1A-49BF-93C0-E95FD2B59E55}" type="presOf" srcId="{3EDF77BE-F496-449C-A1F6-164E31AA2620}" destId="{8EECE4C7-C6D3-44B9-ACC9-E2C4868B9509}" srcOrd="0" destOrd="0" presId="urn:microsoft.com/office/officeart/2018/2/layout/IconVerticalSolidList"/>
    <dgm:cxn modelId="{9DD26647-BEDE-40EB-88CE-55788EAF624C}" type="presOf" srcId="{B466AB01-2BD5-4BAF-AEB7-CE8394366EDD}" destId="{032D4DA2-2937-41BC-899D-B2F170979D50}" srcOrd="0" destOrd="0" presId="urn:microsoft.com/office/officeart/2018/2/layout/IconVerticalSolidList"/>
    <dgm:cxn modelId="{9DC3FA67-B801-4038-B00E-F5142CC7797C}" type="presOf" srcId="{248CDF09-3FC2-4D63-B343-596D59FB2E00}" destId="{D37795AD-F1C3-4F7D-B34F-522FCEEFFF51}" srcOrd="0" destOrd="0" presId="urn:microsoft.com/office/officeart/2018/2/layout/IconVerticalSolidList"/>
    <dgm:cxn modelId="{24D6BD4B-5063-48FC-9C05-D0ECDCDE1647}" type="presOf" srcId="{00AFFBDE-AED8-477F-B2D8-152E1BC756E0}" destId="{06D56ACD-F423-4085-987C-4F0975A46E8C}" srcOrd="0" destOrd="0" presId="urn:microsoft.com/office/officeart/2018/2/layout/IconVerticalSolidList"/>
    <dgm:cxn modelId="{E800DF4E-51F4-46E6-A027-BD5567237EE8}" srcId="{00AFFBDE-AED8-477F-B2D8-152E1BC756E0}" destId="{3EDF77BE-F496-449C-A1F6-164E31AA2620}" srcOrd="0" destOrd="0" parTransId="{913554E2-9DCA-473B-9894-71DF0F496A59}" sibTransId="{6A527D2A-F9AD-4739-83AF-C4358C239047}"/>
    <dgm:cxn modelId="{DEC35E56-7325-48A8-BE55-53D6C5C33083}" srcId="{AB00726B-9C98-4526-B660-6D2A3B9AB0B9}" destId="{00AFFBDE-AED8-477F-B2D8-152E1BC756E0}" srcOrd="1" destOrd="0" parTransId="{8CDD912D-F1F6-4416-9543-D6F52292FE3E}" sibTransId="{DB1D144E-6B89-4EAE-88A7-E245BBFF06B3}"/>
    <dgm:cxn modelId="{9780EEC1-440A-487D-943A-AE0589318244}" srcId="{AB00726B-9C98-4526-B660-6D2A3B9AB0B9}" destId="{B466AB01-2BD5-4BAF-AEB7-CE8394366EDD}" srcOrd="2" destOrd="0" parTransId="{B9F991F6-149D-4995-92D6-767AFAF8885B}" sibTransId="{656F5BB5-A747-488B-B3FC-B0A5244138F5}"/>
    <dgm:cxn modelId="{802836C3-E309-4398-BF53-39D6F767477D}" type="presOf" srcId="{82B66E39-22AC-440E-B789-0BB5C128E1D5}" destId="{9586C2D6-5F9B-4C7F-90ED-49913C7356AF}" srcOrd="0" destOrd="0" presId="urn:microsoft.com/office/officeart/2018/2/layout/IconVerticalSolidList"/>
    <dgm:cxn modelId="{C4A92EC5-F724-4432-99A2-42F6D136475C}" type="presOf" srcId="{ABE9E24D-0776-460B-B7B9-98446625E774}" destId="{F920291E-4C80-40E9-8815-CE5EE53AC4E5}" srcOrd="0" destOrd="0" presId="urn:microsoft.com/office/officeart/2018/2/layout/IconVerticalSolidList"/>
    <dgm:cxn modelId="{27740155-5036-46E9-9D97-B4FA4D1201EB}" type="presParOf" srcId="{50A3A00F-CC16-4ED8-8B9C-7A63F201FF6C}" destId="{A6E179AF-6CBC-4446-B84F-38F4ED983E31}" srcOrd="0" destOrd="0" presId="urn:microsoft.com/office/officeart/2018/2/layout/IconVerticalSolidList"/>
    <dgm:cxn modelId="{99E3D538-D614-45F9-AB96-5B45D45F53E0}" type="presParOf" srcId="{A6E179AF-6CBC-4446-B84F-38F4ED983E31}" destId="{7E99164E-D750-4B70-99EA-7C64A5363128}" srcOrd="0" destOrd="0" presId="urn:microsoft.com/office/officeart/2018/2/layout/IconVerticalSolidList"/>
    <dgm:cxn modelId="{B109E7EB-ABBA-46B6-8507-EDE70E621A6B}" type="presParOf" srcId="{A6E179AF-6CBC-4446-B84F-38F4ED983E31}" destId="{859A5998-525A-4B99-A4DC-9DE215D88638}" srcOrd="1" destOrd="0" presId="urn:microsoft.com/office/officeart/2018/2/layout/IconVerticalSolidList"/>
    <dgm:cxn modelId="{68106A5D-ACE3-4C76-8143-41E76D47B581}" type="presParOf" srcId="{A6E179AF-6CBC-4446-B84F-38F4ED983E31}" destId="{BAB07A2C-F4FA-4E33-B730-5EB85966C5FA}" srcOrd="2" destOrd="0" presId="urn:microsoft.com/office/officeart/2018/2/layout/IconVerticalSolidList"/>
    <dgm:cxn modelId="{B77612DE-2B32-4738-B504-7ED6DDD6CE29}" type="presParOf" srcId="{A6E179AF-6CBC-4446-B84F-38F4ED983E31}" destId="{D37795AD-F1C3-4F7D-B34F-522FCEEFFF51}" srcOrd="3" destOrd="0" presId="urn:microsoft.com/office/officeart/2018/2/layout/IconVerticalSolidList"/>
    <dgm:cxn modelId="{3A516851-2C5D-4347-84FD-BA9CFB15254B}" type="presParOf" srcId="{A6E179AF-6CBC-4446-B84F-38F4ED983E31}" destId="{F920291E-4C80-40E9-8815-CE5EE53AC4E5}" srcOrd="4" destOrd="0" presId="urn:microsoft.com/office/officeart/2018/2/layout/IconVerticalSolidList"/>
    <dgm:cxn modelId="{862314F7-780F-4501-837A-E10DA8A90BD5}" type="presParOf" srcId="{50A3A00F-CC16-4ED8-8B9C-7A63F201FF6C}" destId="{9DDEB55C-5DC2-4CE9-BEA5-33E6A98AE1CA}" srcOrd="1" destOrd="0" presId="urn:microsoft.com/office/officeart/2018/2/layout/IconVerticalSolidList"/>
    <dgm:cxn modelId="{97A26AC0-D007-4F25-B57F-38D61FC977DA}" type="presParOf" srcId="{50A3A00F-CC16-4ED8-8B9C-7A63F201FF6C}" destId="{0B61F9E1-DDC6-43B0-BCCC-6E499892AB2D}" srcOrd="2" destOrd="0" presId="urn:microsoft.com/office/officeart/2018/2/layout/IconVerticalSolidList"/>
    <dgm:cxn modelId="{6C6548E8-00E3-4395-A610-B52B346EC480}" type="presParOf" srcId="{0B61F9E1-DDC6-43B0-BCCC-6E499892AB2D}" destId="{C1DB42E6-D3ED-483B-8643-F4070B56AB4D}" srcOrd="0" destOrd="0" presId="urn:microsoft.com/office/officeart/2018/2/layout/IconVerticalSolidList"/>
    <dgm:cxn modelId="{1AE89BBD-1A2F-4871-9291-F5C01D66749B}" type="presParOf" srcId="{0B61F9E1-DDC6-43B0-BCCC-6E499892AB2D}" destId="{8CD7F4CC-A39B-49FD-964D-B1CB7B3E358D}" srcOrd="1" destOrd="0" presId="urn:microsoft.com/office/officeart/2018/2/layout/IconVerticalSolidList"/>
    <dgm:cxn modelId="{1B30DE3C-2867-445B-95EC-5768B53BF805}" type="presParOf" srcId="{0B61F9E1-DDC6-43B0-BCCC-6E499892AB2D}" destId="{3D26B94B-4E96-4AF1-804D-3B339BBA13F0}" srcOrd="2" destOrd="0" presId="urn:microsoft.com/office/officeart/2018/2/layout/IconVerticalSolidList"/>
    <dgm:cxn modelId="{47AE2B19-6E10-4210-B330-CDF94C39E81F}" type="presParOf" srcId="{0B61F9E1-DDC6-43B0-BCCC-6E499892AB2D}" destId="{06D56ACD-F423-4085-987C-4F0975A46E8C}" srcOrd="3" destOrd="0" presId="urn:microsoft.com/office/officeart/2018/2/layout/IconVerticalSolidList"/>
    <dgm:cxn modelId="{3BCD355C-9D95-417B-82A1-C356E442ACC2}" type="presParOf" srcId="{0B61F9E1-DDC6-43B0-BCCC-6E499892AB2D}" destId="{8EECE4C7-C6D3-44B9-ACC9-E2C4868B9509}" srcOrd="4" destOrd="0" presId="urn:microsoft.com/office/officeart/2018/2/layout/IconVerticalSolidList"/>
    <dgm:cxn modelId="{51BD64ED-A2B2-4299-8857-B1793287EA70}" type="presParOf" srcId="{50A3A00F-CC16-4ED8-8B9C-7A63F201FF6C}" destId="{D386872A-2D19-4A64-8FE8-D84BDD3EFAA1}" srcOrd="3" destOrd="0" presId="urn:microsoft.com/office/officeart/2018/2/layout/IconVerticalSolidList"/>
    <dgm:cxn modelId="{672CE3D5-FE85-4058-9847-91BAA3AFEFBC}" type="presParOf" srcId="{50A3A00F-CC16-4ED8-8B9C-7A63F201FF6C}" destId="{932D8285-EF67-4993-BE2F-9FA93FD5E0BC}" srcOrd="4" destOrd="0" presId="urn:microsoft.com/office/officeart/2018/2/layout/IconVerticalSolidList"/>
    <dgm:cxn modelId="{67A1AAD1-33B5-426A-BD1E-3070F4BE1BA4}" type="presParOf" srcId="{932D8285-EF67-4993-BE2F-9FA93FD5E0BC}" destId="{1949C543-88AE-443D-A293-DD4FD7B4617C}" srcOrd="0" destOrd="0" presId="urn:microsoft.com/office/officeart/2018/2/layout/IconVerticalSolidList"/>
    <dgm:cxn modelId="{FB3952E6-66DD-405A-94E3-7F5CE599FE5A}" type="presParOf" srcId="{932D8285-EF67-4993-BE2F-9FA93FD5E0BC}" destId="{2F9A2770-AE30-426E-8641-E0ECBA0EAB53}" srcOrd="1" destOrd="0" presId="urn:microsoft.com/office/officeart/2018/2/layout/IconVerticalSolidList"/>
    <dgm:cxn modelId="{26C11185-3270-48C4-A954-3E143357C526}" type="presParOf" srcId="{932D8285-EF67-4993-BE2F-9FA93FD5E0BC}" destId="{F30B7DBF-0D2E-4B18-9776-4D83C012403C}" srcOrd="2" destOrd="0" presId="urn:microsoft.com/office/officeart/2018/2/layout/IconVerticalSolidList"/>
    <dgm:cxn modelId="{3DD98342-CCAF-4AF6-8B71-3D1ACD4D5153}" type="presParOf" srcId="{932D8285-EF67-4993-BE2F-9FA93FD5E0BC}" destId="{032D4DA2-2937-41BC-899D-B2F170979D50}" srcOrd="3" destOrd="0" presId="urn:microsoft.com/office/officeart/2018/2/layout/IconVerticalSolidList"/>
    <dgm:cxn modelId="{7F6F3530-CAA0-4A56-891A-E829021A3E2D}" type="presParOf" srcId="{932D8285-EF67-4993-BE2F-9FA93FD5E0BC}" destId="{9586C2D6-5F9B-4C7F-90ED-49913C7356A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71137-F3FD-497C-AE2D-385C3B80F8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908191F-E2B0-40B3-88C9-94D8DD4EE4B9}">
      <dgm:prSet/>
      <dgm:spPr/>
      <dgm:t>
        <a:bodyPr/>
        <a:lstStyle/>
        <a:p>
          <a:r>
            <a:rPr lang="en-US" dirty="0"/>
            <a:t>University programs provide theoretical academic training</a:t>
          </a:r>
        </a:p>
      </dgm:t>
    </dgm:pt>
    <dgm:pt modelId="{43D4DEB5-DB5C-48B0-8C13-BA99B59DB60C}" type="parTrans" cxnId="{EE086730-C108-4659-BF2B-48A463BC7633}">
      <dgm:prSet/>
      <dgm:spPr/>
      <dgm:t>
        <a:bodyPr/>
        <a:lstStyle/>
        <a:p>
          <a:endParaRPr lang="en-US"/>
        </a:p>
      </dgm:t>
    </dgm:pt>
    <dgm:pt modelId="{2787F344-F45A-44CB-9A78-67D51FDE85A5}" type="sibTrans" cxnId="{EE086730-C108-4659-BF2B-48A463BC7633}">
      <dgm:prSet/>
      <dgm:spPr/>
      <dgm:t>
        <a:bodyPr/>
        <a:lstStyle/>
        <a:p>
          <a:endParaRPr lang="en-US"/>
        </a:p>
      </dgm:t>
    </dgm:pt>
    <dgm:pt modelId="{4BC3A9F3-5BDF-4A92-8672-26553B83BB7B}">
      <dgm:prSet/>
      <dgm:spPr/>
      <dgm:t>
        <a:bodyPr/>
        <a:lstStyle/>
        <a:p>
          <a:r>
            <a:rPr lang="en-US" u="heavy">
              <a:uFillTx/>
              <a:hlinkClick xmlns:r="http://schemas.openxmlformats.org/officeDocument/2006/relationships" r:id="rId1"/>
            </a:rPr>
            <a:t>www.ontariouniversitiesinfo.ca</a:t>
          </a:r>
          <a:endParaRPr lang="en-US"/>
        </a:p>
      </dgm:t>
    </dgm:pt>
    <dgm:pt modelId="{B74B9321-648E-46FF-9A84-7409E708F9E1}" type="parTrans" cxnId="{F22ECA6D-753F-484E-B904-1758551D2DE6}">
      <dgm:prSet/>
      <dgm:spPr/>
      <dgm:t>
        <a:bodyPr/>
        <a:lstStyle/>
        <a:p>
          <a:endParaRPr lang="en-US"/>
        </a:p>
      </dgm:t>
    </dgm:pt>
    <dgm:pt modelId="{6360FE06-6D29-438C-B5E1-F5637B886EEB}" type="sibTrans" cxnId="{F22ECA6D-753F-484E-B904-1758551D2DE6}">
      <dgm:prSet/>
      <dgm:spPr/>
      <dgm:t>
        <a:bodyPr/>
        <a:lstStyle/>
        <a:p>
          <a:endParaRPr lang="en-US"/>
        </a:p>
      </dgm:t>
    </dgm:pt>
    <dgm:pt modelId="{C42906CA-CEBC-406C-89BD-310160B2C022}">
      <dgm:prSet/>
      <dgm:spPr/>
      <dgm:t>
        <a:bodyPr/>
        <a:lstStyle/>
        <a:p>
          <a:r>
            <a:rPr lang="en-US" dirty="0"/>
            <a:t>In general, there are 5 main types of programs at most universities:</a:t>
          </a:r>
        </a:p>
      </dgm:t>
    </dgm:pt>
    <dgm:pt modelId="{D79EE863-EA2C-45BA-AF29-CCAEC64BCD59}" type="parTrans" cxnId="{44641D1B-CDA6-427A-9440-6ACDEF8B85CF}">
      <dgm:prSet/>
      <dgm:spPr/>
      <dgm:t>
        <a:bodyPr/>
        <a:lstStyle/>
        <a:p>
          <a:endParaRPr lang="en-US"/>
        </a:p>
      </dgm:t>
    </dgm:pt>
    <dgm:pt modelId="{E707DA58-BF23-439D-80BB-CBBE6E2293E7}" type="sibTrans" cxnId="{44641D1B-CDA6-427A-9440-6ACDEF8B85CF}">
      <dgm:prSet/>
      <dgm:spPr/>
      <dgm:t>
        <a:bodyPr/>
        <a:lstStyle/>
        <a:p>
          <a:endParaRPr lang="en-US"/>
        </a:p>
      </dgm:t>
    </dgm:pt>
    <dgm:pt modelId="{E0D90BF0-60B6-4B13-93CA-A3171F1DA200}">
      <dgm:prSet custT="1"/>
      <dgm:spPr/>
      <dgm:t>
        <a:bodyPr/>
        <a:lstStyle/>
        <a:p>
          <a:r>
            <a:rPr lang="en-US" sz="1400" i="0" dirty="0"/>
            <a:t>Arts/Humanities/Social Sciences</a:t>
          </a:r>
        </a:p>
      </dgm:t>
    </dgm:pt>
    <dgm:pt modelId="{532032D4-1A95-4BD6-AD20-EEBAF2200D84}" type="parTrans" cxnId="{DB571A58-CD4A-4DD0-A4BE-315692CA7A29}">
      <dgm:prSet/>
      <dgm:spPr/>
      <dgm:t>
        <a:bodyPr/>
        <a:lstStyle/>
        <a:p>
          <a:endParaRPr lang="en-US"/>
        </a:p>
      </dgm:t>
    </dgm:pt>
    <dgm:pt modelId="{7161D028-50F9-4CA5-A4C2-DE963A89FC18}" type="sibTrans" cxnId="{DB571A58-CD4A-4DD0-A4BE-315692CA7A29}">
      <dgm:prSet/>
      <dgm:spPr/>
      <dgm:t>
        <a:bodyPr/>
        <a:lstStyle/>
        <a:p>
          <a:endParaRPr lang="en-US"/>
        </a:p>
      </dgm:t>
    </dgm:pt>
    <dgm:pt modelId="{D3E306AD-DF06-45A1-8CDD-B14C8305208E}">
      <dgm:prSet custT="1"/>
      <dgm:spPr/>
      <dgm:t>
        <a:bodyPr/>
        <a:lstStyle/>
        <a:p>
          <a:r>
            <a:rPr lang="en-US" sz="1400" i="0" dirty="0"/>
            <a:t>Life/Health Sciences</a:t>
          </a:r>
        </a:p>
      </dgm:t>
    </dgm:pt>
    <dgm:pt modelId="{FC4CA405-819B-4FBF-95DC-988CB46E54CC}" type="parTrans" cxnId="{DE2142EA-F33B-4382-9567-32E865D793C8}">
      <dgm:prSet/>
      <dgm:spPr/>
      <dgm:t>
        <a:bodyPr/>
        <a:lstStyle/>
        <a:p>
          <a:endParaRPr lang="en-US"/>
        </a:p>
      </dgm:t>
    </dgm:pt>
    <dgm:pt modelId="{6DC9E5A8-140C-4127-8AD5-500B51868E58}" type="sibTrans" cxnId="{DE2142EA-F33B-4382-9567-32E865D793C8}">
      <dgm:prSet/>
      <dgm:spPr/>
      <dgm:t>
        <a:bodyPr/>
        <a:lstStyle/>
        <a:p>
          <a:endParaRPr lang="en-US"/>
        </a:p>
      </dgm:t>
    </dgm:pt>
    <dgm:pt modelId="{96B97EB7-4AB5-4435-9CB2-BE4C7FEE4185}">
      <dgm:prSet custT="1"/>
      <dgm:spPr/>
      <dgm:t>
        <a:bodyPr/>
        <a:lstStyle/>
        <a:p>
          <a:r>
            <a:rPr lang="en-US" sz="1400" i="0" dirty="0"/>
            <a:t>Physical/Engineering Sciences</a:t>
          </a:r>
        </a:p>
      </dgm:t>
    </dgm:pt>
    <dgm:pt modelId="{836FF636-A056-4076-A63E-F0AA1AC12033}" type="parTrans" cxnId="{0EB2C385-5635-4B04-8923-6E156DDD69F4}">
      <dgm:prSet/>
      <dgm:spPr/>
      <dgm:t>
        <a:bodyPr/>
        <a:lstStyle/>
        <a:p>
          <a:endParaRPr lang="en-US"/>
        </a:p>
      </dgm:t>
    </dgm:pt>
    <dgm:pt modelId="{704ACC09-82E0-47B2-BFC2-FBDBFD24820E}" type="sibTrans" cxnId="{0EB2C385-5635-4B04-8923-6E156DDD69F4}">
      <dgm:prSet/>
      <dgm:spPr/>
      <dgm:t>
        <a:bodyPr/>
        <a:lstStyle/>
        <a:p>
          <a:endParaRPr lang="en-US"/>
        </a:p>
      </dgm:t>
    </dgm:pt>
    <dgm:pt modelId="{6DF5AD80-62B8-46FE-BCF4-2DCA647A1297}">
      <dgm:prSet custT="1"/>
      <dgm:spPr/>
      <dgm:t>
        <a:bodyPr/>
        <a:lstStyle/>
        <a:p>
          <a:r>
            <a:rPr lang="en-US" sz="1400" i="0" dirty="0"/>
            <a:t>Business/Commerce</a:t>
          </a:r>
        </a:p>
      </dgm:t>
    </dgm:pt>
    <dgm:pt modelId="{4D88A5F2-BC1D-4577-946F-3FF53DC1BE72}" type="parTrans" cxnId="{F101E0B3-729E-41C8-828C-285BF96E4987}">
      <dgm:prSet/>
      <dgm:spPr/>
      <dgm:t>
        <a:bodyPr/>
        <a:lstStyle/>
        <a:p>
          <a:endParaRPr lang="en-US"/>
        </a:p>
      </dgm:t>
    </dgm:pt>
    <dgm:pt modelId="{850E0142-CB03-4426-8D66-82F973953C20}" type="sibTrans" cxnId="{F101E0B3-729E-41C8-828C-285BF96E4987}">
      <dgm:prSet/>
      <dgm:spPr/>
      <dgm:t>
        <a:bodyPr/>
        <a:lstStyle/>
        <a:p>
          <a:endParaRPr lang="en-US"/>
        </a:p>
      </dgm:t>
    </dgm:pt>
    <dgm:pt modelId="{A5AD6F43-9C71-4E52-AA54-FADC6E6BC17C}">
      <dgm:prSet custT="1"/>
      <dgm:spPr/>
      <dgm:t>
        <a:bodyPr/>
        <a:lstStyle/>
        <a:p>
          <a:r>
            <a:rPr lang="en-US" sz="1400" i="0" dirty="0"/>
            <a:t>Professional programs</a:t>
          </a:r>
        </a:p>
      </dgm:t>
    </dgm:pt>
    <dgm:pt modelId="{760A35C5-9D6D-45D1-A263-1CEAD3A57083}" type="parTrans" cxnId="{8E4520D3-A3A8-4FA8-8753-2E65EB04AF23}">
      <dgm:prSet/>
      <dgm:spPr/>
      <dgm:t>
        <a:bodyPr/>
        <a:lstStyle/>
        <a:p>
          <a:endParaRPr lang="en-US"/>
        </a:p>
      </dgm:t>
    </dgm:pt>
    <dgm:pt modelId="{279969E2-1A53-42B9-B8D9-237EB9B87EB1}" type="sibTrans" cxnId="{8E4520D3-A3A8-4FA8-8753-2E65EB04AF23}">
      <dgm:prSet/>
      <dgm:spPr/>
      <dgm:t>
        <a:bodyPr/>
        <a:lstStyle/>
        <a:p>
          <a:endParaRPr lang="en-US"/>
        </a:p>
      </dgm:t>
    </dgm:pt>
    <dgm:pt modelId="{D1537F6E-7E26-4137-8043-F026F12E54AD}" type="pres">
      <dgm:prSet presAssocID="{08F71137-F3FD-497C-AE2D-385C3B80F882}" presName="root" presStyleCnt="0">
        <dgm:presLayoutVars>
          <dgm:dir/>
          <dgm:resizeHandles val="exact"/>
        </dgm:presLayoutVars>
      </dgm:prSet>
      <dgm:spPr/>
    </dgm:pt>
    <dgm:pt modelId="{DC5B19F6-2D28-4CC8-B038-9E03A1B03671}" type="pres">
      <dgm:prSet presAssocID="{D908191F-E2B0-40B3-88C9-94D8DD4EE4B9}" presName="compNode" presStyleCnt="0"/>
      <dgm:spPr/>
    </dgm:pt>
    <dgm:pt modelId="{CA61DF28-FE5C-43EA-AE86-3EE6E9AB2DCD}" type="pres">
      <dgm:prSet presAssocID="{D908191F-E2B0-40B3-88C9-94D8DD4EE4B9}" presName="bgRect" presStyleLbl="bgShp" presStyleIdx="0" presStyleCnt="3"/>
      <dgm:spPr/>
    </dgm:pt>
    <dgm:pt modelId="{6A08A287-5F38-42AB-AEA4-D7B804A1ACC3}" type="pres">
      <dgm:prSet presAssocID="{D908191F-E2B0-40B3-88C9-94D8DD4EE4B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4B61D49-41DC-4970-A050-BFBEDB6D688F}" type="pres">
      <dgm:prSet presAssocID="{D908191F-E2B0-40B3-88C9-94D8DD4EE4B9}" presName="spaceRect" presStyleCnt="0"/>
      <dgm:spPr/>
    </dgm:pt>
    <dgm:pt modelId="{57AE109B-5D96-47D2-A763-A4918B6659C2}" type="pres">
      <dgm:prSet presAssocID="{D908191F-E2B0-40B3-88C9-94D8DD4EE4B9}" presName="parTx" presStyleLbl="revTx" presStyleIdx="0" presStyleCnt="4">
        <dgm:presLayoutVars>
          <dgm:chMax val="0"/>
          <dgm:chPref val="0"/>
        </dgm:presLayoutVars>
      </dgm:prSet>
      <dgm:spPr/>
    </dgm:pt>
    <dgm:pt modelId="{FD6CAFBE-8909-44CA-8813-EF77DD0A792D}" type="pres">
      <dgm:prSet presAssocID="{2787F344-F45A-44CB-9A78-67D51FDE85A5}" presName="sibTrans" presStyleCnt="0"/>
      <dgm:spPr/>
    </dgm:pt>
    <dgm:pt modelId="{60036877-E29A-4991-9D63-5600BD0FA6B0}" type="pres">
      <dgm:prSet presAssocID="{4BC3A9F3-5BDF-4A92-8672-26553B83BB7B}" presName="compNode" presStyleCnt="0"/>
      <dgm:spPr/>
    </dgm:pt>
    <dgm:pt modelId="{21A08EB0-BE92-4A43-82F8-51FFCEA67959}" type="pres">
      <dgm:prSet presAssocID="{4BC3A9F3-5BDF-4A92-8672-26553B83BB7B}" presName="bgRect" presStyleLbl="bgShp" presStyleIdx="1" presStyleCnt="3"/>
      <dgm:spPr/>
    </dgm:pt>
    <dgm:pt modelId="{2F9C3275-4375-488C-A2D0-1645F21336FC}" type="pres">
      <dgm:prSet presAssocID="{4BC3A9F3-5BDF-4A92-8672-26553B83BB7B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A4FF62D-BC67-43CE-A879-D1A59CB8F53C}" type="pres">
      <dgm:prSet presAssocID="{4BC3A9F3-5BDF-4A92-8672-26553B83BB7B}" presName="spaceRect" presStyleCnt="0"/>
      <dgm:spPr/>
    </dgm:pt>
    <dgm:pt modelId="{78D66528-2084-447A-A10A-82FF8F3493B3}" type="pres">
      <dgm:prSet presAssocID="{4BC3A9F3-5BDF-4A92-8672-26553B83BB7B}" presName="parTx" presStyleLbl="revTx" presStyleIdx="1" presStyleCnt="4">
        <dgm:presLayoutVars>
          <dgm:chMax val="0"/>
          <dgm:chPref val="0"/>
        </dgm:presLayoutVars>
      </dgm:prSet>
      <dgm:spPr/>
    </dgm:pt>
    <dgm:pt modelId="{515FADBA-4E25-4E93-AE8E-5C9756247637}" type="pres">
      <dgm:prSet presAssocID="{6360FE06-6D29-438C-B5E1-F5637B886EEB}" presName="sibTrans" presStyleCnt="0"/>
      <dgm:spPr/>
    </dgm:pt>
    <dgm:pt modelId="{39C2E392-8514-4AB3-90A6-6E4F4BF99D26}" type="pres">
      <dgm:prSet presAssocID="{C42906CA-CEBC-406C-89BD-310160B2C022}" presName="compNode" presStyleCnt="0"/>
      <dgm:spPr/>
    </dgm:pt>
    <dgm:pt modelId="{C3D170A4-749B-4624-B3BD-EFF040B426B8}" type="pres">
      <dgm:prSet presAssocID="{C42906CA-CEBC-406C-89BD-310160B2C022}" presName="bgRect" presStyleLbl="bgShp" presStyleIdx="2" presStyleCnt="3"/>
      <dgm:spPr/>
    </dgm:pt>
    <dgm:pt modelId="{0E6B0B7D-AE07-4AD3-8B8B-E54711C5D54F}" type="pres">
      <dgm:prSet presAssocID="{C42906CA-CEBC-406C-89BD-310160B2C02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6E4CF5F-B123-4DFD-BBD6-D52AD4319EFE}" type="pres">
      <dgm:prSet presAssocID="{C42906CA-CEBC-406C-89BD-310160B2C022}" presName="spaceRect" presStyleCnt="0"/>
      <dgm:spPr/>
    </dgm:pt>
    <dgm:pt modelId="{A511FE83-A1C1-4C7F-9916-A8C3DDD13E5D}" type="pres">
      <dgm:prSet presAssocID="{C42906CA-CEBC-406C-89BD-310160B2C022}" presName="parTx" presStyleLbl="revTx" presStyleIdx="2" presStyleCnt="4">
        <dgm:presLayoutVars>
          <dgm:chMax val="0"/>
          <dgm:chPref val="0"/>
        </dgm:presLayoutVars>
      </dgm:prSet>
      <dgm:spPr/>
    </dgm:pt>
    <dgm:pt modelId="{C64EB140-F6EB-4FF1-991B-BC8D621C4E70}" type="pres">
      <dgm:prSet presAssocID="{C42906CA-CEBC-406C-89BD-310160B2C022}" presName="desTx" presStyleLbl="revTx" presStyleIdx="3" presStyleCnt="4" custScaleX="129459">
        <dgm:presLayoutVars/>
      </dgm:prSet>
      <dgm:spPr/>
    </dgm:pt>
  </dgm:ptLst>
  <dgm:cxnLst>
    <dgm:cxn modelId="{93FC640B-1506-486A-A2C1-1CBB661DF8FA}" type="presOf" srcId="{A5AD6F43-9C71-4E52-AA54-FADC6E6BC17C}" destId="{C64EB140-F6EB-4FF1-991B-BC8D621C4E70}" srcOrd="0" destOrd="4" presId="urn:microsoft.com/office/officeart/2018/2/layout/IconVerticalSolidList"/>
    <dgm:cxn modelId="{46759D0B-2619-421B-AF9E-E99C25A18E78}" type="presOf" srcId="{E0D90BF0-60B6-4B13-93CA-A3171F1DA200}" destId="{C64EB140-F6EB-4FF1-991B-BC8D621C4E70}" srcOrd="0" destOrd="0" presId="urn:microsoft.com/office/officeart/2018/2/layout/IconVerticalSolidList"/>
    <dgm:cxn modelId="{44641D1B-CDA6-427A-9440-6ACDEF8B85CF}" srcId="{08F71137-F3FD-497C-AE2D-385C3B80F882}" destId="{C42906CA-CEBC-406C-89BD-310160B2C022}" srcOrd="2" destOrd="0" parTransId="{D79EE863-EA2C-45BA-AF29-CCAEC64BCD59}" sibTransId="{E707DA58-BF23-439D-80BB-CBBE6E2293E7}"/>
    <dgm:cxn modelId="{20BE1C21-DB5D-43D5-9203-CDF88BF5DFB8}" type="presOf" srcId="{D3E306AD-DF06-45A1-8CDD-B14C8305208E}" destId="{C64EB140-F6EB-4FF1-991B-BC8D621C4E70}" srcOrd="0" destOrd="1" presId="urn:microsoft.com/office/officeart/2018/2/layout/IconVerticalSolidList"/>
    <dgm:cxn modelId="{EE086730-C108-4659-BF2B-48A463BC7633}" srcId="{08F71137-F3FD-497C-AE2D-385C3B80F882}" destId="{D908191F-E2B0-40B3-88C9-94D8DD4EE4B9}" srcOrd="0" destOrd="0" parTransId="{43D4DEB5-DB5C-48B0-8C13-BA99B59DB60C}" sibTransId="{2787F344-F45A-44CB-9A78-67D51FDE85A5}"/>
    <dgm:cxn modelId="{F06CC039-BBF0-4DFC-890D-3DB57809842F}" type="presOf" srcId="{D908191F-E2B0-40B3-88C9-94D8DD4EE4B9}" destId="{57AE109B-5D96-47D2-A763-A4918B6659C2}" srcOrd="0" destOrd="0" presId="urn:microsoft.com/office/officeart/2018/2/layout/IconVerticalSolidList"/>
    <dgm:cxn modelId="{F22ECA6D-753F-484E-B904-1758551D2DE6}" srcId="{08F71137-F3FD-497C-AE2D-385C3B80F882}" destId="{4BC3A9F3-5BDF-4A92-8672-26553B83BB7B}" srcOrd="1" destOrd="0" parTransId="{B74B9321-648E-46FF-9A84-7409E708F9E1}" sibTransId="{6360FE06-6D29-438C-B5E1-F5637B886EEB}"/>
    <dgm:cxn modelId="{DB571A58-CD4A-4DD0-A4BE-315692CA7A29}" srcId="{C42906CA-CEBC-406C-89BD-310160B2C022}" destId="{E0D90BF0-60B6-4B13-93CA-A3171F1DA200}" srcOrd="0" destOrd="0" parTransId="{532032D4-1A95-4BD6-AD20-EEBAF2200D84}" sibTransId="{7161D028-50F9-4CA5-A4C2-DE963A89FC18}"/>
    <dgm:cxn modelId="{0EB2C385-5635-4B04-8923-6E156DDD69F4}" srcId="{C42906CA-CEBC-406C-89BD-310160B2C022}" destId="{96B97EB7-4AB5-4435-9CB2-BE4C7FEE4185}" srcOrd="2" destOrd="0" parTransId="{836FF636-A056-4076-A63E-F0AA1AC12033}" sibTransId="{704ACC09-82E0-47B2-BFC2-FBDBFD24820E}"/>
    <dgm:cxn modelId="{98510C87-3C1C-401E-A2C3-7994982A27D0}" type="presOf" srcId="{08F71137-F3FD-497C-AE2D-385C3B80F882}" destId="{D1537F6E-7E26-4137-8043-F026F12E54AD}" srcOrd="0" destOrd="0" presId="urn:microsoft.com/office/officeart/2018/2/layout/IconVerticalSolidList"/>
    <dgm:cxn modelId="{A3908B8C-5F39-40A5-9FCF-3B0A9960D342}" type="presOf" srcId="{6DF5AD80-62B8-46FE-BCF4-2DCA647A1297}" destId="{C64EB140-F6EB-4FF1-991B-BC8D621C4E70}" srcOrd="0" destOrd="3" presId="urn:microsoft.com/office/officeart/2018/2/layout/IconVerticalSolidList"/>
    <dgm:cxn modelId="{2996A6B1-B1B9-4E20-973B-31206E9E8069}" type="presOf" srcId="{C42906CA-CEBC-406C-89BD-310160B2C022}" destId="{A511FE83-A1C1-4C7F-9916-A8C3DDD13E5D}" srcOrd="0" destOrd="0" presId="urn:microsoft.com/office/officeart/2018/2/layout/IconVerticalSolidList"/>
    <dgm:cxn modelId="{F101E0B3-729E-41C8-828C-285BF96E4987}" srcId="{C42906CA-CEBC-406C-89BD-310160B2C022}" destId="{6DF5AD80-62B8-46FE-BCF4-2DCA647A1297}" srcOrd="3" destOrd="0" parTransId="{4D88A5F2-BC1D-4577-946F-3FF53DC1BE72}" sibTransId="{850E0142-CB03-4426-8D66-82F973953C20}"/>
    <dgm:cxn modelId="{83E37EC2-65A9-4379-BA63-2A905009CBF5}" type="presOf" srcId="{4BC3A9F3-5BDF-4A92-8672-26553B83BB7B}" destId="{78D66528-2084-447A-A10A-82FF8F3493B3}" srcOrd="0" destOrd="0" presId="urn:microsoft.com/office/officeart/2018/2/layout/IconVerticalSolidList"/>
    <dgm:cxn modelId="{8E4520D3-A3A8-4FA8-8753-2E65EB04AF23}" srcId="{C42906CA-CEBC-406C-89BD-310160B2C022}" destId="{A5AD6F43-9C71-4E52-AA54-FADC6E6BC17C}" srcOrd="4" destOrd="0" parTransId="{760A35C5-9D6D-45D1-A263-1CEAD3A57083}" sibTransId="{279969E2-1A53-42B9-B8D9-237EB9B87EB1}"/>
    <dgm:cxn modelId="{DE2142EA-F33B-4382-9567-32E865D793C8}" srcId="{C42906CA-CEBC-406C-89BD-310160B2C022}" destId="{D3E306AD-DF06-45A1-8CDD-B14C8305208E}" srcOrd="1" destOrd="0" parTransId="{FC4CA405-819B-4FBF-95DC-988CB46E54CC}" sibTransId="{6DC9E5A8-140C-4127-8AD5-500B51868E58}"/>
    <dgm:cxn modelId="{C9B48DF0-C4B1-4A4F-B6B2-F7FD1C72303B}" type="presOf" srcId="{96B97EB7-4AB5-4435-9CB2-BE4C7FEE4185}" destId="{C64EB140-F6EB-4FF1-991B-BC8D621C4E70}" srcOrd="0" destOrd="2" presId="urn:microsoft.com/office/officeart/2018/2/layout/IconVerticalSolidList"/>
    <dgm:cxn modelId="{52238E1B-C9E7-4011-B092-CB0442CE072B}" type="presParOf" srcId="{D1537F6E-7E26-4137-8043-F026F12E54AD}" destId="{DC5B19F6-2D28-4CC8-B038-9E03A1B03671}" srcOrd="0" destOrd="0" presId="urn:microsoft.com/office/officeart/2018/2/layout/IconVerticalSolidList"/>
    <dgm:cxn modelId="{6C8105F0-06D5-4610-A923-1CF296A247DB}" type="presParOf" srcId="{DC5B19F6-2D28-4CC8-B038-9E03A1B03671}" destId="{CA61DF28-FE5C-43EA-AE86-3EE6E9AB2DCD}" srcOrd="0" destOrd="0" presId="urn:microsoft.com/office/officeart/2018/2/layout/IconVerticalSolidList"/>
    <dgm:cxn modelId="{3DEAD536-97AD-46C3-9EB0-0A8CAAC21259}" type="presParOf" srcId="{DC5B19F6-2D28-4CC8-B038-9E03A1B03671}" destId="{6A08A287-5F38-42AB-AEA4-D7B804A1ACC3}" srcOrd="1" destOrd="0" presId="urn:microsoft.com/office/officeart/2018/2/layout/IconVerticalSolidList"/>
    <dgm:cxn modelId="{50BC4032-B1EA-486B-A380-D2696059629B}" type="presParOf" srcId="{DC5B19F6-2D28-4CC8-B038-9E03A1B03671}" destId="{74B61D49-41DC-4970-A050-BFBEDB6D688F}" srcOrd="2" destOrd="0" presId="urn:microsoft.com/office/officeart/2018/2/layout/IconVerticalSolidList"/>
    <dgm:cxn modelId="{D3CC2DF0-FEFC-4AB3-83E2-DB412A50C871}" type="presParOf" srcId="{DC5B19F6-2D28-4CC8-B038-9E03A1B03671}" destId="{57AE109B-5D96-47D2-A763-A4918B6659C2}" srcOrd="3" destOrd="0" presId="urn:microsoft.com/office/officeart/2018/2/layout/IconVerticalSolidList"/>
    <dgm:cxn modelId="{8D46A253-BC98-47A9-ADE8-5C28F9321176}" type="presParOf" srcId="{D1537F6E-7E26-4137-8043-F026F12E54AD}" destId="{FD6CAFBE-8909-44CA-8813-EF77DD0A792D}" srcOrd="1" destOrd="0" presId="urn:microsoft.com/office/officeart/2018/2/layout/IconVerticalSolidList"/>
    <dgm:cxn modelId="{C286AA36-91B9-4DF3-AF66-D579552535B9}" type="presParOf" srcId="{D1537F6E-7E26-4137-8043-F026F12E54AD}" destId="{60036877-E29A-4991-9D63-5600BD0FA6B0}" srcOrd="2" destOrd="0" presId="urn:microsoft.com/office/officeart/2018/2/layout/IconVerticalSolidList"/>
    <dgm:cxn modelId="{E81A572D-B8FF-4892-BE80-60B979230AE4}" type="presParOf" srcId="{60036877-E29A-4991-9D63-5600BD0FA6B0}" destId="{21A08EB0-BE92-4A43-82F8-51FFCEA67959}" srcOrd="0" destOrd="0" presId="urn:microsoft.com/office/officeart/2018/2/layout/IconVerticalSolidList"/>
    <dgm:cxn modelId="{65D24DCA-E039-44B7-AF2E-D8972B9708C8}" type="presParOf" srcId="{60036877-E29A-4991-9D63-5600BD0FA6B0}" destId="{2F9C3275-4375-488C-A2D0-1645F21336FC}" srcOrd="1" destOrd="0" presId="urn:microsoft.com/office/officeart/2018/2/layout/IconVerticalSolidList"/>
    <dgm:cxn modelId="{B48CF8FE-485C-4A24-A13F-29386C7892FA}" type="presParOf" srcId="{60036877-E29A-4991-9D63-5600BD0FA6B0}" destId="{FA4FF62D-BC67-43CE-A879-D1A59CB8F53C}" srcOrd="2" destOrd="0" presId="urn:microsoft.com/office/officeart/2018/2/layout/IconVerticalSolidList"/>
    <dgm:cxn modelId="{64F7258F-2002-4FE8-9E4D-15F783A50453}" type="presParOf" srcId="{60036877-E29A-4991-9D63-5600BD0FA6B0}" destId="{78D66528-2084-447A-A10A-82FF8F3493B3}" srcOrd="3" destOrd="0" presId="urn:microsoft.com/office/officeart/2018/2/layout/IconVerticalSolidList"/>
    <dgm:cxn modelId="{9D288900-CFEB-410B-A5A9-8625F1C5DC1E}" type="presParOf" srcId="{D1537F6E-7E26-4137-8043-F026F12E54AD}" destId="{515FADBA-4E25-4E93-AE8E-5C9756247637}" srcOrd="3" destOrd="0" presId="urn:microsoft.com/office/officeart/2018/2/layout/IconVerticalSolidList"/>
    <dgm:cxn modelId="{5C8BA166-0EB2-4BD5-8EE3-93125D105E7D}" type="presParOf" srcId="{D1537F6E-7E26-4137-8043-F026F12E54AD}" destId="{39C2E392-8514-4AB3-90A6-6E4F4BF99D26}" srcOrd="4" destOrd="0" presId="urn:microsoft.com/office/officeart/2018/2/layout/IconVerticalSolidList"/>
    <dgm:cxn modelId="{D387F843-5D71-4A06-AAB0-9CD1AF9EF065}" type="presParOf" srcId="{39C2E392-8514-4AB3-90A6-6E4F4BF99D26}" destId="{C3D170A4-749B-4624-B3BD-EFF040B426B8}" srcOrd="0" destOrd="0" presId="urn:microsoft.com/office/officeart/2018/2/layout/IconVerticalSolidList"/>
    <dgm:cxn modelId="{C97BBCDB-E129-4818-AF09-45F311A791B0}" type="presParOf" srcId="{39C2E392-8514-4AB3-90A6-6E4F4BF99D26}" destId="{0E6B0B7D-AE07-4AD3-8B8B-E54711C5D54F}" srcOrd="1" destOrd="0" presId="urn:microsoft.com/office/officeart/2018/2/layout/IconVerticalSolidList"/>
    <dgm:cxn modelId="{954DF851-59AE-4AA9-B7B2-64260B431ED8}" type="presParOf" srcId="{39C2E392-8514-4AB3-90A6-6E4F4BF99D26}" destId="{C6E4CF5F-B123-4DFD-BBD6-D52AD4319EFE}" srcOrd="2" destOrd="0" presId="urn:microsoft.com/office/officeart/2018/2/layout/IconVerticalSolidList"/>
    <dgm:cxn modelId="{7900AD91-51AB-4D2A-9D29-92026584B78E}" type="presParOf" srcId="{39C2E392-8514-4AB3-90A6-6E4F4BF99D26}" destId="{A511FE83-A1C1-4C7F-9916-A8C3DDD13E5D}" srcOrd="3" destOrd="0" presId="urn:microsoft.com/office/officeart/2018/2/layout/IconVerticalSolidList"/>
    <dgm:cxn modelId="{EBC8BA0E-D03C-4C44-AC9C-38FB8447A4C7}" type="presParOf" srcId="{39C2E392-8514-4AB3-90A6-6E4F4BF99D26}" destId="{C64EB140-F6EB-4FF1-991B-BC8D621C4E7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0954A2-6727-482F-B0B4-CCD1ED2D8E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D1158-C3EC-4D83-B654-E122352AB8CE}">
      <dgm:prSet phldrT="[Text]"/>
      <dgm:spPr/>
      <dgm:t>
        <a:bodyPr/>
        <a:lstStyle/>
        <a:p>
          <a:r>
            <a:rPr lang="en-US" dirty="0"/>
            <a:t>Courses</a:t>
          </a:r>
        </a:p>
      </dgm:t>
    </dgm:pt>
    <dgm:pt modelId="{BF909758-4A3E-4311-B3C0-717FBE0A4F14}" type="parTrans" cxnId="{1148FF72-5FC3-44EB-BF4A-BA4B49810C76}">
      <dgm:prSet/>
      <dgm:spPr/>
      <dgm:t>
        <a:bodyPr/>
        <a:lstStyle/>
        <a:p>
          <a:endParaRPr lang="en-US"/>
        </a:p>
      </dgm:t>
    </dgm:pt>
    <dgm:pt modelId="{28381B2E-7B95-4300-974D-57C4BAF38486}" type="sibTrans" cxnId="{1148FF72-5FC3-44EB-BF4A-BA4B49810C76}">
      <dgm:prSet/>
      <dgm:spPr/>
      <dgm:t>
        <a:bodyPr/>
        <a:lstStyle/>
        <a:p>
          <a:endParaRPr lang="en-US"/>
        </a:p>
      </dgm:t>
    </dgm:pt>
    <dgm:pt modelId="{8938DA42-5550-4438-A5BD-DF9877ADF8A3}">
      <dgm:prSet phldrT="[Text]"/>
      <dgm:spPr/>
      <dgm:t>
        <a:bodyPr/>
        <a:lstStyle/>
        <a:p>
          <a:r>
            <a:rPr lang="en-US" dirty="0"/>
            <a:t>All degree programs require ENG 4U1 + 5 other Grade 12 U/M level courses</a:t>
          </a:r>
        </a:p>
      </dgm:t>
    </dgm:pt>
    <dgm:pt modelId="{52DBA91C-DB47-4540-BDC3-18C96E1DA207}" type="parTrans" cxnId="{6A911E7B-F1D0-4FF9-9585-E0A93BAEEC11}">
      <dgm:prSet/>
      <dgm:spPr/>
      <dgm:t>
        <a:bodyPr/>
        <a:lstStyle/>
        <a:p>
          <a:endParaRPr lang="en-US"/>
        </a:p>
      </dgm:t>
    </dgm:pt>
    <dgm:pt modelId="{3EDD49F9-D0DE-42E1-9F43-AD879DF29256}" type="sibTrans" cxnId="{6A911E7B-F1D0-4FF9-9585-E0A93BAEEC11}">
      <dgm:prSet/>
      <dgm:spPr/>
      <dgm:t>
        <a:bodyPr/>
        <a:lstStyle/>
        <a:p>
          <a:endParaRPr lang="en-US"/>
        </a:p>
      </dgm:t>
    </dgm:pt>
    <dgm:pt modelId="{F6E45C3D-1123-44FF-8F77-D35A5D2127F6}">
      <dgm:prSet phldrT="[Text]"/>
      <dgm:spPr/>
      <dgm:t>
        <a:bodyPr/>
        <a:lstStyle/>
        <a:p>
          <a:r>
            <a:rPr lang="en-US" dirty="0"/>
            <a:t>Pre-Requisite Courses</a:t>
          </a:r>
        </a:p>
      </dgm:t>
    </dgm:pt>
    <dgm:pt modelId="{88F306AF-66FE-4B46-A863-484D34495537}" type="parTrans" cxnId="{750272B4-50EC-444F-A0E6-A543711B0CD1}">
      <dgm:prSet/>
      <dgm:spPr/>
      <dgm:t>
        <a:bodyPr/>
        <a:lstStyle/>
        <a:p>
          <a:endParaRPr lang="en-US"/>
        </a:p>
      </dgm:t>
    </dgm:pt>
    <dgm:pt modelId="{364E4873-25A1-4F23-BD94-A0CA0E0EF846}" type="sibTrans" cxnId="{750272B4-50EC-444F-A0E6-A543711B0CD1}">
      <dgm:prSet/>
      <dgm:spPr/>
      <dgm:t>
        <a:bodyPr/>
        <a:lstStyle/>
        <a:p>
          <a:endParaRPr lang="en-US"/>
        </a:p>
      </dgm:t>
    </dgm:pt>
    <dgm:pt modelId="{4AE5D5EB-20CF-4F28-8619-692067D4B830}">
      <dgm:prSet phldrT="[Text]"/>
      <dgm:spPr/>
      <dgm:t>
        <a:bodyPr/>
        <a:lstStyle/>
        <a:p>
          <a:r>
            <a:rPr lang="en-US" dirty="0"/>
            <a:t>Specific programs will require specific Grade 12 U/M pre-requisite courses (MCV4U, MHF4U, SPH4U, etc.)</a:t>
          </a:r>
        </a:p>
      </dgm:t>
    </dgm:pt>
    <dgm:pt modelId="{262E4556-6262-4945-8820-3825E9C3934B}" type="parTrans" cxnId="{7B3E0A06-9B87-414F-8410-4F60E3C2BBF8}">
      <dgm:prSet/>
      <dgm:spPr/>
      <dgm:t>
        <a:bodyPr/>
        <a:lstStyle/>
        <a:p>
          <a:endParaRPr lang="en-US"/>
        </a:p>
      </dgm:t>
    </dgm:pt>
    <dgm:pt modelId="{906B8E3A-B521-43BC-A99E-D2E2EF67413E}" type="sibTrans" cxnId="{7B3E0A06-9B87-414F-8410-4F60E3C2BBF8}">
      <dgm:prSet/>
      <dgm:spPr/>
      <dgm:t>
        <a:bodyPr/>
        <a:lstStyle/>
        <a:p>
          <a:endParaRPr lang="en-US"/>
        </a:p>
      </dgm:t>
    </dgm:pt>
    <dgm:pt modelId="{C66C1DC4-2129-449E-BCF4-8A993EC368AF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FF368F02-35ED-4BFC-8A98-265310B88E0F}" type="parTrans" cxnId="{B63E070D-E850-4614-807F-DF698ECAD6A5}">
      <dgm:prSet/>
      <dgm:spPr/>
      <dgm:t>
        <a:bodyPr/>
        <a:lstStyle/>
        <a:p>
          <a:endParaRPr lang="en-US"/>
        </a:p>
      </dgm:t>
    </dgm:pt>
    <dgm:pt modelId="{BDB27A15-A935-40A6-9AD1-8F5A47565D04}" type="sibTrans" cxnId="{B63E070D-E850-4614-807F-DF698ECAD6A5}">
      <dgm:prSet/>
      <dgm:spPr/>
      <dgm:t>
        <a:bodyPr/>
        <a:lstStyle/>
        <a:p>
          <a:endParaRPr lang="en-US"/>
        </a:p>
      </dgm:t>
    </dgm:pt>
    <dgm:pt modelId="{293D8249-87C8-4D62-9647-4C77B4272E49}">
      <dgm:prSet phldrT="[Text]"/>
      <dgm:spPr/>
      <dgm:t>
        <a:bodyPr/>
        <a:lstStyle/>
        <a:p>
          <a:r>
            <a:rPr lang="en-US" dirty="0"/>
            <a:t>Visit www.ontariouniversitiesinfo.ca  to start doing your research</a:t>
          </a:r>
        </a:p>
      </dgm:t>
    </dgm:pt>
    <dgm:pt modelId="{F23D6C0E-4985-46DE-81AE-F80BA78C1B60}" type="parTrans" cxnId="{C5FA102C-AE1B-495F-AC85-6858F8004AFD}">
      <dgm:prSet/>
      <dgm:spPr/>
      <dgm:t>
        <a:bodyPr/>
        <a:lstStyle/>
        <a:p>
          <a:endParaRPr lang="en-US"/>
        </a:p>
      </dgm:t>
    </dgm:pt>
    <dgm:pt modelId="{E3BDD977-DE6B-46EF-8C63-F30845CDDDF3}" type="sibTrans" cxnId="{C5FA102C-AE1B-495F-AC85-6858F8004AFD}">
      <dgm:prSet/>
      <dgm:spPr/>
      <dgm:t>
        <a:bodyPr/>
        <a:lstStyle/>
        <a:p>
          <a:endParaRPr lang="en-US"/>
        </a:p>
      </dgm:t>
    </dgm:pt>
    <dgm:pt modelId="{9C8A71DB-D958-49D2-A4F2-24EE1BB7E16D}" type="pres">
      <dgm:prSet presAssocID="{FA0954A2-6727-482F-B0B4-CCD1ED2D8E3D}" presName="Name0" presStyleCnt="0">
        <dgm:presLayoutVars>
          <dgm:dir/>
          <dgm:animLvl val="lvl"/>
          <dgm:resizeHandles val="exact"/>
        </dgm:presLayoutVars>
      </dgm:prSet>
      <dgm:spPr/>
    </dgm:pt>
    <dgm:pt modelId="{0158549A-141B-4F45-97E3-C5215C80AD02}" type="pres">
      <dgm:prSet presAssocID="{D95D1158-C3EC-4D83-B654-E122352AB8CE}" presName="linNode" presStyleCnt="0"/>
      <dgm:spPr/>
    </dgm:pt>
    <dgm:pt modelId="{6A1F3E89-C894-4F2F-81C1-A467E4D70917}" type="pres">
      <dgm:prSet presAssocID="{D95D1158-C3EC-4D83-B654-E122352AB8C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74B1E42-51F9-45A5-9E53-934E1A5E5B22}" type="pres">
      <dgm:prSet presAssocID="{D95D1158-C3EC-4D83-B654-E122352AB8CE}" presName="descendantText" presStyleLbl="alignAccFollowNode1" presStyleIdx="0" presStyleCnt="3">
        <dgm:presLayoutVars>
          <dgm:bulletEnabled val="1"/>
        </dgm:presLayoutVars>
      </dgm:prSet>
      <dgm:spPr/>
    </dgm:pt>
    <dgm:pt modelId="{9EE59AC4-6BAE-4446-95A8-CB085DCC2D61}" type="pres">
      <dgm:prSet presAssocID="{28381B2E-7B95-4300-974D-57C4BAF38486}" presName="sp" presStyleCnt="0"/>
      <dgm:spPr/>
    </dgm:pt>
    <dgm:pt modelId="{288E3F76-CD21-434B-8B89-2D643BC4735A}" type="pres">
      <dgm:prSet presAssocID="{F6E45C3D-1123-44FF-8F77-D35A5D2127F6}" presName="linNode" presStyleCnt="0"/>
      <dgm:spPr/>
    </dgm:pt>
    <dgm:pt modelId="{3F1292C6-9F98-4F8F-BA2E-03AEE09E97F1}" type="pres">
      <dgm:prSet presAssocID="{F6E45C3D-1123-44FF-8F77-D35A5D2127F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9D8614F-48ED-45C5-AF49-EC41162465A9}" type="pres">
      <dgm:prSet presAssocID="{F6E45C3D-1123-44FF-8F77-D35A5D2127F6}" presName="descendantText" presStyleLbl="alignAccFollowNode1" presStyleIdx="1" presStyleCnt="3">
        <dgm:presLayoutVars>
          <dgm:bulletEnabled val="1"/>
        </dgm:presLayoutVars>
      </dgm:prSet>
      <dgm:spPr/>
    </dgm:pt>
    <dgm:pt modelId="{0BF0A536-62AD-409C-823A-48116853928D}" type="pres">
      <dgm:prSet presAssocID="{364E4873-25A1-4F23-BD94-A0CA0E0EF846}" presName="sp" presStyleCnt="0"/>
      <dgm:spPr/>
    </dgm:pt>
    <dgm:pt modelId="{D8B2B1D1-0FBB-4555-A025-286F3A4FE51D}" type="pres">
      <dgm:prSet presAssocID="{C66C1DC4-2129-449E-BCF4-8A993EC368AF}" presName="linNode" presStyleCnt="0"/>
      <dgm:spPr/>
    </dgm:pt>
    <dgm:pt modelId="{E8E993B2-EF8D-4D19-81F4-B192F32DC847}" type="pres">
      <dgm:prSet presAssocID="{C66C1DC4-2129-449E-BCF4-8A993EC368A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8D24171-A763-47C1-BC9E-B42A07EC3D15}" type="pres">
      <dgm:prSet presAssocID="{C66C1DC4-2129-449E-BCF4-8A993EC368A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B3E0A06-9B87-414F-8410-4F60E3C2BBF8}" srcId="{F6E45C3D-1123-44FF-8F77-D35A5D2127F6}" destId="{4AE5D5EB-20CF-4F28-8619-692067D4B830}" srcOrd="0" destOrd="0" parTransId="{262E4556-6262-4945-8820-3825E9C3934B}" sibTransId="{906B8E3A-B521-43BC-A99E-D2E2EF67413E}"/>
    <dgm:cxn modelId="{B63E070D-E850-4614-807F-DF698ECAD6A5}" srcId="{FA0954A2-6727-482F-B0B4-CCD1ED2D8E3D}" destId="{C66C1DC4-2129-449E-BCF4-8A993EC368AF}" srcOrd="2" destOrd="0" parTransId="{FF368F02-35ED-4BFC-8A98-265310B88E0F}" sibTransId="{BDB27A15-A935-40A6-9AD1-8F5A47565D04}"/>
    <dgm:cxn modelId="{C5FA102C-AE1B-495F-AC85-6858F8004AFD}" srcId="{C66C1DC4-2129-449E-BCF4-8A993EC368AF}" destId="{293D8249-87C8-4D62-9647-4C77B4272E49}" srcOrd="0" destOrd="0" parTransId="{F23D6C0E-4985-46DE-81AE-F80BA78C1B60}" sibTransId="{E3BDD977-DE6B-46EF-8C63-F30845CDDDF3}"/>
    <dgm:cxn modelId="{1148FF72-5FC3-44EB-BF4A-BA4B49810C76}" srcId="{FA0954A2-6727-482F-B0B4-CCD1ED2D8E3D}" destId="{D95D1158-C3EC-4D83-B654-E122352AB8CE}" srcOrd="0" destOrd="0" parTransId="{BF909758-4A3E-4311-B3C0-717FBE0A4F14}" sibTransId="{28381B2E-7B95-4300-974D-57C4BAF38486}"/>
    <dgm:cxn modelId="{6A911E7B-F1D0-4FF9-9585-E0A93BAEEC11}" srcId="{D95D1158-C3EC-4D83-B654-E122352AB8CE}" destId="{8938DA42-5550-4438-A5BD-DF9877ADF8A3}" srcOrd="0" destOrd="0" parTransId="{52DBA91C-DB47-4540-BDC3-18C96E1DA207}" sibTransId="{3EDD49F9-D0DE-42E1-9F43-AD879DF29256}"/>
    <dgm:cxn modelId="{BC754982-ECF8-4841-ADB4-9F5BCC00BE5B}" type="presOf" srcId="{F6E45C3D-1123-44FF-8F77-D35A5D2127F6}" destId="{3F1292C6-9F98-4F8F-BA2E-03AEE09E97F1}" srcOrd="0" destOrd="0" presId="urn:microsoft.com/office/officeart/2005/8/layout/vList5"/>
    <dgm:cxn modelId="{BCF41F8D-EB5D-4279-BF4E-52FDF6E3F539}" type="presOf" srcId="{C66C1DC4-2129-449E-BCF4-8A993EC368AF}" destId="{E8E993B2-EF8D-4D19-81F4-B192F32DC847}" srcOrd="0" destOrd="0" presId="urn:microsoft.com/office/officeart/2005/8/layout/vList5"/>
    <dgm:cxn modelId="{6A4E209A-38F8-4ECF-A50B-CCCC67241910}" type="presOf" srcId="{4AE5D5EB-20CF-4F28-8619-692067D4B830}" destId="{59D8614F-48ED-45C5-AF49-EC41162465A9}" srcOrd="0" destOrd="0" presId="urn:microsoft.com/office/officeart/2005/8/layout/vList5"/>
    <dgm:cxn modelId="{750272B4-50EC-444F-A0E6-A543711B0CD1}" srcId="{FA0954A2-6727-482F-B0B4-CCD1ED2D8E3D}" destId="{F6E45C3D-1123-44FF-8F77-D35A5D2127F6}" srcOrd="1" destOrd="0" parTransId="{88F306AF-66FE-4B46-A863-484D34495537}" sibTransId="{364E4873-25A1-4F23-BD94-A0CA0E0EF846}"/>
    <dgm:cxn modelId="{B8ED59D1-50F5-4BE8-A8A8-2DAB776667D0}" type="presOf" srcId="{293D8249-87C8-4D62-9647-4C77B4272E49}" destId="{58D24171-A763-47C1-BC9E-B42A07EC3D15}" srcOrd="0" destOrd="0" presId="urn:microsoft.com/office/officeart/2005/8/layout/vList5"/>
    <dgm:cxn modelId="{90C001DD-A79C-4381-8FD8-6B17F0F6A1EC}" type="presOf" srcId="{FA0954A2-6727-482F-B0B4-CCD1ED2D8E3D}" destId="{9C8A71DB-D958-49D2-A4F2-24EE1BB7E16D}" srcOrd="0" destOrd="0" presId="urn:microsoft.com/office/officeart/2005/8/layout/vList5"/>
    <dgm:cxn modelId="{431659EA-6D1B-4608-A2DB-876A71F8CA58}" type="presOf" srcId="{8938DA42-5550-4438-A5BD-DF9877ADF8A3}" destId="{D74B1E42-51F9-45A5-9E53-934E1A5E5B22}" srcOrd="0" destOrd="0" presId="urn:microsoft.com/office/officeart/2005/8/layout/vList5"/>
    <dgm:cxn modelId="{FEDC03EF-6083-40DA-82EB-7E8D652F46AD}" type="presOf" srcId="{D95D1158-C3EC-4D83-B654-E122352AB8CE}" destId="{6A1F3E89-C894-4F2F-81C1-A467E4D70917}" srcOrd="0" destOrd="0" presId="urn:microsoft.com/office/officeart/2005/8/layout/vList5"/>
    <dgm:cxn modelId="{E5FC99CB-E6CB-499B-B24D-C51D8146AA63}" type="presParOf" srcId="{9C8A71DB-D958-49D2-A4F2-24EE1BB7E16D}" destId="{0158549A-141B-4F45-97E3-C5215C80AD02}" srcOrd="0" destOrd="0" presId="urn:microsoft.com/office/officeart/2005/8/layout/vList5"/>
    <dgm:cxn modelId="{76675C0E-60D6-47C5-853D-1963F4FCDF04}" type="presParOf" srcId="{0158549A-141B-4F45-97E3-C5215C80AD02}" destId="{6A1F3E89-C894-4F2F-81C1-A467E4D70917}" srcOrd="0" destOrd="0" presId="urn:microsoft.com/office/officeart/2005/8/layout/vList5"/>
    <dgm:cxn modelId="{66696938-E07E-46BE-9E5D-909F23FA3C38}" type="presParOf" srcId="{0158549A-141B-4F45-97E3-C5215C80AD02}" destId="{D74B1E42-51F9-45A5-9E53-934E1A5E5B22}" srcOrd="1" destOrd="0" presId="urn:microsoft.com/office/officeart/2005/8/layout/vList5"/>
    <dgm:cxn modelId="{6C77B741-32DD-40FB-85E3-D350522D6E8A}" type="presParOf" srcId="{9C8A71DB-D958-49D2-A4F2-24EE1BB7E16D}" destId="{9EE59AC4-6BAE-4446-95A8-CB085DCC2D61}" srcOrd="1" destOrd="0" presId="urn:microsoft.com/office/officeart/2005/8/layout/vList5"/>
    <dgm:cxn modelId="{C681FCA9-D16F-4495-81AA-C4B067D105A0}" type="presParOf" srcId="{9C8A71DB-D958-49D2-A4F2-24EE1BB7E16D}" destId="{288E3F76-CD21-434B-8B89-2D643BC4735A}" srcOrd="2" destOrd="0" presId="urn:microsoft.com/office/officeart/2005/8/layout/vList5"/>
    <dgm:cxn modelId="{5DDFF36B-8E2D-423C-915D-D77E63E88156}" type="presParOf" srcId="{288E3F76-CD21-434B-8B89-2D643BC4735A}" destId="{3F1292C6-9F98-4F8F-BA2E-03AEE09E97F1}" srcOrd="0" destOrd="0" presId="urn:microsoft.com/office/officeart/2005/8/layout/vList5"/>
    <dgm:cxn modelId="{20127F35-55C3-4C17-AC4E-2EFD82F14BD8}" type="presParOf" srcId="{288E3F76-CD21-434B-8B89-2D643BC4735A}" destId="{59D8614F-48ED-45C5-AF49-EC41162465A9}" srcOrd="1" destOrd="0" presId="urn:microsoft.com/office/officeart/2005/8/layout/vList5"/>
    <dgm:cxn modelId="{E54A7AFF-3BCE-4B93-9979-FDDD8561CE59}" type="presParOf" srcId="{9C8A71DB-D958-49D2-A4F2-24EE1BB7E16D}" destId="{0BF0A536-62AD-409C-823A-48116853928D}" srcOrd="3" destOrd="0" presId="urn:microsoft.com/office/officeart/2005/8/layout/vList5"/>
    <dgm:cxn modelId="{61B0584A-FE25-4404-B13E-78257E79E436}" type="presParOf" srcId="{9C8A71DB-D958-49D2-A4F2-24EE1BB7E16D}" destId="{D8B2B1D1-0FBB-4555-A025-286F3A4FE51D}" srcOrd="4" destOrd="0" presId="urn:microsoft.com/office/officeart/2005/8/layout/vList5"/>
    <dgm:cxn modelId="{45618F48-36E9-44CF-B0FE-0538887961C7}" type="presParOf" srcId="{D8B2B1D1-0FBB-4555-A025-286F3A4FE51D}" destId="{E8E993B2-EF8D-4D19-81F4-B192F32DC847}" srcOrd="0" destOrd="0" presId="urn:microsoft.com/office/officeart/2005/8/layout/vList5"/>
    <dgm:cxn modelId="{37F6332E-2950-4852-A66B-D75233243DE0}" type="presParOf" srcId="{D8B2B1D1-0FBB-4555-A025-286F3A4FE51D}" destId="{58D24171-A763-47C1-BC9E-B42A07EC3D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DDFB81-BFD2-487C-81A8-3830893E6DC2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A2980D-EA85-43EB-B2AC-E830170CF35E}">
      <dgm:prSet/>
      <dgm:spPr/>
      <dgm:t>
        <a:bodyPr/>
        <a:lstStyle/>
        <a:p>
          <a:r>
            <a:rPr lang="en-US" dirty="0"/>
            <a:t>Plan</a:t>
          </a:r>
        </a:p>
      </dgm:t>
    </dgm:pt>
    <dgm:pt modelId="{65D379BA-E252-4E71-80DE-934DFF5451B1}" type="parTrans" cxnId="{ED157B8B-AFE1-4DB0-B622-3FA01219E71D}">
      <dgm:prSet/>
      <dgm:spPr/>
      <dgm:t>
        <a:bodyPr/>
        <a:lstStyle/>
        <a:p>
          <a:endParaRPr lang="en-US"/>
        </a:p>
      </dgm:t>
    </dgm:pt>
    <dgm:pt modelId="{CF429804-AB1C-449D-9D6F-A873877DFA87}" type="sibTrans" cxnId="{ED157B8B-AFE1-4DB0-B622-3FA01219E71D}">
      <dgm:prSet/>
      <dgm:spPr/>
      <dgm:t>
        <a:bodyPr/>
        <a:lstStyle/>
        <a:p>
          <a:endParaRPr lang="en-US"/>
        </a:p>
      </dgm:t>
    </dgm:pt>
    <dgm:pt modelId="{5D1BE9D2-6202-4A1B-9F8F-A011EE65A06B}">
      <dgm:prSet custT="1"/>
      <dgm:spPr/>
      <dgm:t>
        <a:bodyPr/>
        <a:lstStyle/>
        <a:p>
          <a:r>
            <a:rPr lang="en-US" sz="1600" dirty="0"/>
            <a:t>As well as choosing specific courses, you also need to choose appropriate levels</a:t>
          </a:r>
        </a:p>
      </dgm:t>
    </dgm:pt>
    <dgm:pt modelId="{64A0B52A-1EBD-4F95-802B-BCB9A2386E40}" type="parTrans" cxnId="{10C17B80-B924-4974-B612-4EEA408EE183}">
      <dgm:prSet/>
      <dgm:spPr/>
      <dgm:t>
        <a:bodyPr/>
        <a:lstStyle/>
        <a:p>
          <a:endParaRPr lang="en-US"/>
        </a:p>
      </dgm:t>
    </dgm:pt>
    <dgm:pt modelId="{B1DDB155-6A00-4D72-8738-9283C0F7616D}" type="sibTrans" cxnId="{10C17B80-B924-4974-B612-4EEA408EE183}">
      <dgm:prSet/>
      <dgm:spPr/>
      <dgm:t>
        <a:bodyPr/>
        <a:lstStyle/>
        <a:p>
          <a:endParaRPr lang="en-US"/>
        </a:p>
      </dgm:t>
    </dgm:pt>
    <dgm:pt modelId="{FFC2CB17-25B7-4D48-BFAF-86E2DE8A8A12}">
      <dgm:prSet custT="1"/>
      <dgm:spPr/>
      <dgm:t>
        <a:bodyPr/>
        <a:lstStyle/>
        <a:p>
          <a:r>
            <a:rPr lang="en-US" sz="1600" dirty="0"/>
            <a:t>College (C)</a:t>
          </a:r>
        </a:p>
      </dgm:t>
    </dgm:pt>
    <dgm:pt modelId="{89960AA2-CE98-4DCF-9348-24B30D371CFE}" type="parTrans" cxnId="{BB81CF15-8FDD-4550-8036-D556B90446BF}">
      <dgm:prSet/>
      <dgm:spPr/>
      <dgm:t>
        <a:bodyPr/>
        <a:lstStyle/>
        <a:p>
          <a:endParaRPr lang="en-US"/>
        </a:p>
      </dgm:t>
    </dgm:pt>
    <dgm:pt modelId="{39870E76-E7AF-496A-A3E8-1965D4991B0A}" type="sibTrans" cxnId="{BB81CF15-8FDD-4550-8036-D556B90446BF}">
      <dgm:prSet/>
      <dgm:spPr/>
      <dgm:t>
        <a:bodyPr/>
        <a:lstStyle/>
        <a:p>
          <a:endParaRPr lang="en-US"/>
        </a:p>
      </dgm:t>
    </dgm:pt>
    <dgm:pt modelId="{EF8AB74E-F3F1-4085-9FD6-DD3C214CB007}">
      <dgm:prSet custT="1"/>
      <dgm:spPr/>
      <dgm:t>
        <a:bodyPr/>
        <a:lstStyle/>
        <a:p>
          <a:r>
            <a:rPr lang="en-US" sz="1600" dirty="0"/>
            <a:t>Mixed (M)</a:t>
          </a:r>
        </a:p>
      </dgm:t>
    </dgm:pt>
    <dgm:pt modelId="{1EF2FDDD-B24B-4A63-87BE-D6B2B58BA9F3}" type="parTrans" cxnId="{7EB96C82-3500-4CF8-9C30-1B0BA9FC6657}">
      <dgm:prSet/>
      <dgm:spPr/>
      <dgm:t>
        <a:bodyPr/>
        <a:lstStyle/>
        <a:p>
          <a:endParaRPr lang="en-US"/>
        </a:p>
      </dgm:t>
    </dgm:pt>
    <dgm:pt modelId="{14CA0121-1AF1-4705-9DA4-181040862685}" type="sibTrans" cxnId="{7EB96C82-3500-4CF8-9C30-1B0BA9FC6657}">
      <dgm:prSet/>
      <dgm:spPr/>
      <dgm:t>
        <a:bodyPr/>
        <a:lstStyle/>
        <a:p>
          <a:endParaRPr lang="en-US"/>
        </a:p>
      </dgm:t>
    </dgm:pt>
    <dgm:pt modelId="{F73E62AB-A73D-43EE-A1CB-B9F0941EF44D}">
      <dgm:prSet custT="1"/>
      <dgm:spPr/>
      <dgm:t>
        <a:bodyPr/>
        <a:lstStyle/>
        <a:p>
          <a:r>
            <a:rPr lang="en-US" sz="1600" dirty="0"/>
            <a:t>Open (O)</a:t>
          </a:r>
        </a:p>
      </dgm:t>
    </dgm:pt>
    <dgm:pt modelId="{277D850C-FD0B-4796-9CE6-E174220628C8}" type="parTrans" cxnId="{E690B347-CC74-415C-8631-24FE80720C53}">
      <dgm:prSet/>
      <dgm:spPr/>
      <dgm:t>
        <a:bodyPr/>
        <a:lstStyle/>
        <a:p>
          <a:endParaRPr lang="en-US"/>
        </a:p>
      </dgm:t>
    </dgm:pt>
    <dgm:pt modelId="{9426F0F8-4D0D-4B1A-A0AE-E41AEB8F8990}" type="sibTrans" cxnId="{E690B347-CC74-415C-8631-24FE80720C53}">
      <dgm:prSet/>
      <dgm:spPr/>
      <dgm:t>
        <a:bodyPr/>
        <a:lstStyle/>
        <a:p>
          <a:endParaRPr lang="en-US"/>
        </a:p>
      </dgm:t>
    </dgm:pt>
    <dgm:pt modelId="{BD728237-1B9A-4B07-8312-BA1156C0D05F}">
      <dgm:prSet custT="1"/>
      <dgm:spPr/>
      <dgm:t>
        <a:bodyPr/>
        <a:lstStyle/>
        <a:p>
          <a:r>
            <a:rPr lang="en-US" sz="1600" dirty="0"/>
            <a:t>University (U)</a:t>
          </a:r>
        </a:p>
      </dgm:t>
    </dgm:pt>
    <dgm:pt modelId="{C593DEA2-C192-4C04-B4E0-5B0479C6A416}" type="parTrans" cxnId="{78EABC7C-AE16-41A7-8CBF-9DB81D3385A7}">
      <dgm:prSet/>
      <dgm:spPr/>
      <dgm:t>
        <a:bodyPr/>
        <a:lstStyle/>
        <a:p>
          <a:endParaRPr lang="en-US"/>
        </a:p>
      </dgm:t>
    </dgm:pt>
    <dgm:pt modelId="{34BAD6D9-8A51-49A0-A8A5-1BB7711599B1}" type="sibTrans" cxnId="{78EABC7C-AE16-41A7-8CBF-9DB81D3385A7}">
      <dgm:prSet/>
      <dgm:spPr/>
      <dgm:t>
        <a:bodyPr/>
        <a:lstStyle/>
        <a:p>
          <a:endParaRPr lang="en-US"/>
        </a:p>
      </dgm:t>
    </dgm:pt>
    <dgm:pt modelId="{3456C056-B499-4978-BBD2-64B2361A5C07}">
      <dgm:prSet/>
      <dgm:spPr/>
      <dgm:t>
        <a:bodyPr/>
        <a:lstStyle/>
        <a:p>
          <a:r>
            <a:rPr lang="en-US"/>
            <a:t>Talk</a:t>
          </a:r>
        </a:p>
      </dgm:t>
    </dgm:pt>
    <dgm:pt modelId="{84971F06-95E4-4A7E-8D55-0A0DB23700ED}" type="parTrans" cxnId="{C1AC221B-E6F1-41AD-A53A-1289672EBE04}">
      <dgm:prSet/>
      <dgm:spPr/>
      <dgm:t>
        <a:bodyPr/>
        <a:lstStyle/>
        <a:p>
          <a:endParaRPr lang="en-US"/>
        </a:p>
      </dgm:t>
    </dgm:pt>
    <dgm:pt modelId="{9D2B3C36-F2AE-46D2-B70A-F673B526E802}" type="sibTrans" cxnId="{C1AC221B-E6F1-41AD-A53A-1289672EBE04}">
      <dgm:prSet/>
      <dgm:spPr/>
      <dgm:t>
        <a:bodyPr/>
        <a:lstStyle/>
        <a:p>
          <a:endParaRPr lang="en-US"/>
        </a:p>
      </dgm:t>
    </dgm:pt>
    <dgm:pt modelId="{CF9809D8-4C2B-4828-BDC1-37E3BA1B54DB}">
      <dgm:prSet/>
      <dgm:spPr/>
      <dgm:t>
        <a:bodyPr/>
        <a:lstStyle/>
        <a:p>
          <a:r>
            <a:rPr lang="en-US" dirty="0"/>
            <a:t>Talk to your parents/teachers/guidance counsellor</a:t>
          </a:r>
        </a:p>
      </dgm:t>
    </dgm:pt>
    <dgm:pt modelId="{59258162-B5E5-4837-9EF7-8DB9AD69CC80}" type="parTrans" cxnId="{94158F7B-A34A-4535-A1B1-733928973562}">
      <dgm:prSet/>
      <dgm:spPr/>
      <dgm:t>
        <a:bodyPr/>
        <a:lstStyle/>
        <a:p>
          <a:endParaRPr lang="en-US"/>
        </a:p>
      </dgm:t>
    </dgm:pt>
    <dgm:pt modelId="{83487C30-AD2A-4720-BE7E-FF54BEC42F76}" type="sibTrans" cxnId="{94158F7B-A34A-4535-A1B1-733928973562}">
      <dgm:prSet/>
      <dgm:spPr/>
      <dgm:t>
        <a:bodyPr/>
        <a:lstStyle/>
        <a:p>
          <a:endParaRPr lang="en-US"/>
        </a:p>
      </dgm:t>
    </dgm:pt>
    <dgm:pt modelId="{7E753CF1-4854-4084-BD4B-4B11A662B910}">
      <dgm:prSet/>
      <dgm:spPr/>
      <dgm:t>
        <a:bodyPr/>
        <a:lstStyle/>
        <a:p>
          <a:r>
            <a:rPr lang="en-US"/>
            <a:t>Look</a:t>
          </a:r>
        </a:p>
      </dgm:t>
    </dgm:pt>
    <dgm:pt modelId="{0909D11C-39A7-421C-99B8-1A743F73A6E1}" type="parTrans" cxnId="{7128BA0E-311C-4929-801F-FE187DD70ABE}">
      <dgm:prSet/>
      <dgm:spPr/>
      <dgm:t>
        <a:bodyPr/>
        <a:lstStyle/>
        <a:p>
          <a:endParaRPr lang="en-US"/>
        </a:p>
      </dgm:t>
    </dgm:pt>
    <dgm:pt modelId="{1A9E4769-B52C-4630-9CF9-3703FCB3922E}" type="sibTrans" cxnId="{7128BA0E-311C-4929-801F-FE187DD70ABE}">
      <dgm:prSet/>
      <dgm:spPr/>
      <dgm:t>
        <a:bodyPr/>
        <a:lstStyle/>
        <a:p>
          <a:endParaRPr lang="en-US"/>
        </a:p>
      </dgm:t>
    </dgm:pt>
    <dgm:pt modelId="{3DCEF87C-42A3-4AA0-9D86-8FC070640123}">
      <dgm:prSet/>
      <dgm:spPr/>
      <dgm:t>
        <a:bodyPr/>
        <a:lstStyle/>
        <a:p>
          <a:r>
            <a:rPr lang="en-US"/>
            <a:t>Look at PREREQUISITES for future postsecondary planning</a:t>
          </a:r>
        </a:p>
      </dgm:t>
    </dgm:pt>
    <dgm:pt modelId="{4AB508D6-8990-45C7-BAF8-7FB0797AF55F}" type="parTrans" cxnId="{5A23BA73-8582-400E-9395-79F0B72B925D}">
      <dgm:prSet/>
      <dgm:spPr/>
      <dgm:t>
        <a:bodyPr/>
        <a:lstStyle/>
        <a:p>
          <a:endParaRPr lang="en-US"/>
        </a:p>
      </dgm:t>
    </dgm:pt>
    <dgm:pt modelId="{2B4FEB83-13B4-4E5D-AA9E-065440605BC0}" type="sibTrans" cxnId="{5A23BA73-8582-400E-9395-79F0B72B925D}">
      <dgm:prSet/>
      <dgm:spPr/>
      <dgm:t>
        <a:bodyPr/>
        <a:lstStyle/>
        <a:p>
          <a:endParaRPr lang="en-US"/>
        </a:p>
      </dgm:t>
    </dgm:pt>
    <dgm:pt modelId="{43A435A9-E54B-4F36-B0BF-E342EEC84AC0}" type="pres">
      <dgm:prSet presAssocID="{C4DDFB81-BFD2-487C-81A8-3830893E6DC2}" presName="Name0" presStyleCnt="0">
        <dgm:presLayoutVars>
          <dgm:dir/>
          <dgm:animLvl val="lvl"/>
          <dgm:resizeHandles val="exact"/>
        </dgm:presLayoutVars>
      </dgm:prSet>
      <dgm:spPr/>
    </dgm:pt>
    <dgm:pt modelId="{039DCAF1-3403-43BE-86A0-00E958F6563A}" type="pres">
      <dgm:prSet presAssocID="{FCA2980D-EA85-43EB-B2AC-E830170CF35E}" presName="linNode" presStyleCnt="0"/>
      <dgm:spPr/>
    </dgm:pt>
    <dgm:pt modelId="{A31E972B-DE1F-4A7A-B1B4-4BBD3495A7AF}" type="pres">
      <dgm:prSet presAssocID="{FCA2980D-EA85-43EB-B2AC-E830170CF35E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33E911DE-62EF-4961-8182-935BB1BE5511}" type="pres">
      <dgm:prSet presAssocID="{FCA2980D-EA85-43EB-B2AC-E830170CF35E}" presName="descendantText" presStyleLbl="alignAccFollowNode1" presStyleIdx="0" presStyleCnt="3" custLinFactNeighborX="3596" custLinFactNeighborY="-11388">
        <dgm:presLayoutVars>
          <dgm:bulletEnabled/>
        </dgm:presLayoutVars>
      </dgm:prSet>
      <dgm:spPr/>
    </dgm:pt>
    <dgm:pt modelId="{ADCFB8E4-BF8F-4CDC-9EC3-A4E637260FAF}" type="pres">
      <dgm:prSet presAssocID="{CF429804-AB1C-449D-9D6F-A873877DFA87}" presName="sp" presStyleCnt="0"/>
      <dgm:spPr/>
    </dgm:pt>
    <dgm:pt modelId="{A111B8B4-6920-43AA-AFE6-E7BAB276675F}" type="pres">
      <dgm:prSet presAssocID="{3456C056-B499-4978-BBD2-64B2361A5C07}" presName="linNode" presStyleCnt="0"/>
      <dgm:spPr/>
    </dgm:pt>
    <dgm:pt modelId="{AC3094B7-4196-420C-87F9-79E921F23843}" type="pres">
      <dgm:prSet presAssocID="{3456C056-B499-4978-BBD2-64B2361A5C07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729118BF-9EF9-4066-8112-4CB0028D2E6C}" type="pres">
      <dgm:prSet presAssocID="{3456C056-B499-4978-BBD2-64B2361A5C07}" presName="descendantText" presStyleLbl="alignAccFollowNode1" presStyleIdx="1" presStyleCnt="3">
        <dgm:presLayoutVars>
          <dgm:bulletEnabled/>
        </dgm:presLayoutVars>
      </dgm:prSet>
      <dgm:spPr/>
    </dgm:pt>
    <dgm:pt modelId="{54067E80-C0E5-446D-B873-BB70C3F6B5E2}" type="pres">
      <dgm:prSet presAssocID="{9D2B3C36-F2AE-46D2-B70A-F673B526E802}" presName="sp" presStyleCnt="0"/>
      <dgm:spPr/>
    </dgm:pt>
    <dgm:pt modelId="{498AA893-4F1A-4E02-A32F-2B28FCFEDA76}" type="pres">
      <dgm:prSet presAssocID="{7E753CF1-4854-4084-BD4B-4B11A662B910}" presName="linNode" presStyleCnt="0"/>
      <dgm:spPr/>
    </dgm:pt>
    <dgm:pt modelId="{92A3BF2F-F5C7-4DCA-90CA-89D877309C8D}" type="pres">
      <dgm:prSet presAssocID="{7E753CF1-4854-4084-BD4B-4B11A662B910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BFAD3032-3C48-4073-B47E-23054BECD970}" type="pres">
      <dgm:prSet presAssocID="{7E753CF1-4854-4084-BD4B-4B11A662B910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D32C602-6FB4-4767-8D1E-D400B971E0A1}" type="presOf" srcId="{CF9809D8-4C2B-4828-BDC1-37E3BA1B54DB}" destId="{729118BF-9EF9-4066-8112-4CB0028D2E6C}" srcOrd="0" destOrd="0" presId="urn:microsoft.com/office/officeart/2016/7/layout/VerticalSolidActionList"/>
    <dgm:cxn modelId="{7128BA0E-311C-4929-801F-FE187DD70ABE}" srcId="{C4DDFB81-BFD2-487C-81A8-3830893E6DC2}" destId="{7E753CF1-4854-4084-BD4B-4B11A662B910}" srcOrd="2" destOrd="0" parTransId="{0909D11C-39A7-421C-99B8-1A743F73A6E1}" sibTransId="{1A9E4769-B52C-4630-9CF9-3703FCB3922E}"/>
    <dgm:cxn modelId="{BB81CF15-8FDD-4550-8036-D556B90446BF}" srcId="{5D1BE9D2-6202-4A1B-9F8F-A011EE65A06B}" destId="{FFC2CB17-25B7-4D48-BFAF-86E2DE8A8A12}" srcOrd="0" destOrd="0" parTransId="{89960AA2-CE98-4DCF-9348-24B30D371CFE}" sibTransId="{39870E76-E7AF-496A-A3E8-1965D4991B0A}"/>
    <dgm:cxn modelId="{29AD5316-B7EC-4F39-867A-55144BB24D71}" type="presOf" srcId="{5D1BE9D2-6202-4A1B-9F8F-A011EE65A06B}" destId="{33E911DE-62EF-4961-8182-935BB1BE5511}" srcOrd="0" destOrd="0" presId="urn:microsoft.com/office/officeart/2016/7/layout/VerticalSolidActionList"/>
    <dgm:cxn modelId="{FC256018-EA99-445C-A006-2C39F283505B}" type="presOf" srcId="{3DCEF87C-42A3-4AA0-9D86-8FC070640123}" destId="{BFAD3032-3C48-4073-B47E-23054BECD970}" srcOrd="0" destOrd="0" presId="urn:microsoft.com/office/officeart/2016/7/layout/VerticalSolidActionList"/>
    <dgm:cxn modelId="{C1AC221B-E6F1-41AD-A53A-1289672EBE04}" srcId="{C4DDFB81-BFD2-487C-81A8-3830893E6DC2}" destId="{3456C056-B499-4978-BBD2-64B2361A5C07}" srcOrd="1" destOrd="0" parTransId="{84971F06-95E4-4A7E-8D55-0A0DB23700ED}" sibTransId="{9D2B3C36-F2AE-46D2-B70A-F673B526E802}"/>
    <dgm:cxn modelId="{F7376D22-BA8D-47B5-8994-48ED3ED00E38}" type="presOf" srcId="{FCA2980D-EA85-43EB-B2AC-E830170CF35E}" destId="{A31E972B-DE1F-4A7A-B1B4-4BBD3495A7AF}" srcOrd="0" destOrd="0" presId="urn:microsoft.com/office/officeart/2016/7/layout/VerticalSolidActionList"/>
    <dgm:cxn modelId="{3CD79341-FD4F-41BF-A24D-2FAB5351DB9B}" type="presOf" srcId="{7E753CF1-4854-4084-BD4B-4B11A662B910}" destId="{92A3BF2F-F5C7-4DCA-90CA-89D877309C8D}" srcOrd="0" destOrd="0" presId="urn:microsoft.com/office/officeart/2016/7/layout/VerticalSolidActionList"/>
    <dgm:cxn modelId="{E690B347-CC74-415C-8631-24FE80720C53}" srcId="{5D1BE9D2-6202-4A1B-9F8F-A011EE65A06B}" destId="{F73E62AB-A73D-43EE-A1CB-B9F0941EF44D}" srcOrd="2" destOrd="0" parTransId="{277D850C-FD0B-4796-9CE6-E174220628C8}" sibTransId="{9426F0F8-4D0D-4B1A-A0AE-E41AEB8F8990}"/>
    <dgm:cxn modelId="{8BC20F6F-C771-40DA-B3A0-4BE373F7D9B8}" type="presOf" srcId="{FFC2CB17-25B7-4D48-BFAF-86E2DE8A8A12}" destId="{33E911DE-62EF-4961-8182-935BB1BE5511}" srcOrd="0" destOrd="1" presId="urn:microsoft.com/office/officeart/2016/7/layout/VerticalSolidActionList"/>
    <dgm:cxn modelId="{5A23BA73-8582-400E-9395-79F0B72B925D}" srcId="{7E753CF1-4854-4084-BD4B-4B11A662B910}" destId="{3DCEF87C-42A3-4AA0-9D86-8FC070640123}" srcOrd="0" destOrd="0" parTransId="{4AB508D6-8990-45C7-BAF8-7FB0797AF55F}" sibTransId="{2B4FEB83-13B4-4E5D-AA9E-065440605BC0}"/>
    <dgm:cxn modelId="{94158F7B-A34A-4535-A1B1-733928973562}" srcId="{3456C056-B499-4978-BBD2-64B2361A5C07}" destId="{CF9809D8-4C2B-4828-BDC1-37E3BA1B54DB}" srcOrd="0" destOrd="0" parTransId="{59258162-B5E5-4837-9EF7-8DB9AD69CC80}" sibTransId="{83487C30-AD2A-4720-BE7E-FF54BEC42F76}"/>
    <dgm:cxn modelId="{78EABC7C-AE16-41A7-8CBF-9DB81D3385A7}" srcId="{5D1BE9D2-6202-4A1B-9F8F-A011EE65A06B}" destId="{BD728237-1B9A-4B07-8312-BA1156C0D05F}" srcOrd="3" destOrd="0" parTransId="{C593DEA2-C192-4C04-B4E0-5B0479C6A416}" sibTransId="{34BAD6D9-8A51-49A0-A8A5-1BB7711599B1}"/>
    <dgm:cxn modelId="{9F962C7E-A188-48F8-9396-6FF8E24FA816}" type="presOf" srcId="{BD728237-1B9A-4B07-8312-BA1156C0D05F}" destId="{33E911DE-62EF-4961-8182-935BB1BE5511}" srcOrd="0" destOrd="4" presId="urn:microsoft.com/office/officeart/2016/7/layout/VerticalSolidActionList"/>
    <dgm:cxn modelId="{10C17B80-B924-4974-B612-4EEA408EE183}" srcId="{FCA2980D-EA85-43EB-B2AC-E830170CF35E}" destId="{5D1BE9D2-6202-4A1B-9F8F-A011EE65A06B}" srcOrd="0" destOrd="0" parTransId="{64A0B52A-1EBD-4F95-802B-BCB9A2386E40}" sibTransId="{B1DDB155-6A00-4D72-8738-9283C0F7616D}"/>
    <dgm:cxn modelId="{7EB96C82-3500-4CF8-9C30-1B0BA9FC6657}" srcId="{5D1BE9D2-6202-4A1B-9F8F-A011EE65A06B}" destId="{EF8AB74E-F3F1-4085-9FD6-DD3C214CB007}" srcOrd="1" destOrd="0" parTransId="{1EF2FDDD-B24B-4A63-87BE-D6B2B58BA9F3}" sibTransId="{14CA0121-1AF1-4705-9DA4-181040862685}"/>
    <dgm:cxn modelId="{ED157B8B-AFE1-4DB0-B622-3FA01219E71D}" srcId="{C4DDFB81-BFD2-487C-81A8-3830893E6DC2}" destId="{FCA2980D-EA85-43EB-B2AC-E830170CF35E}" srcOrd="0" destOrd="0" parTransId="{65D379BA-E252-4E71-80DE-934DFF5451B1}" sibTransId="{CF429804-AB1C-449D-9D6F-A873877DFA87}"/>
    <dgm:cxn modelId="{0206C5B2-5B6F-4171-91AA-3C0FB8EF8BFB}" type="presOf" srcId="{C4DDFB81-BFD2-487C-81A8-3830893E6DC2}" destId="{43A435A9-E54B-4F36-B0BF-E342EEC84AC0}" srcOrd="0" destOrd="0" presId="urn:microsoft.com/office/officeart/2016/7/layout/VerticalSolidActionList"/>
    <dgm:cxn modelId="{A9D71DB9-832F-4AB4-A60A-36407AE12E42}" type="presOf" srcId="{EF8AB74E-F3F1-4085-9FD6-DD3C214CB007}" destId="{33E911DE-62EF-4961-8182-935BB1BE5511}" srcOrd="0" destOrd="2" presId="urn:microsoft.com/office/officeart/2016/7/layout/VerticalSolidActionList"/>
    <dgm:cxn modelId="{D1956FC1-2D05-4141-80E5-B5330B738720}" type="presOf" srcId="{F73E62AB-A73D-43EE-A1CB-B9F0941EF44D}" destId="{33E911DE-62EF-4961-8182-935BB1BE5511}" srcOrd="0" destOrd="3" presId="urn:microsoft.com/office/officeart/2016/7/layout/VerticalSolidActionList"/>
    <dgm:cxn modelId="{A2347BF1-E042-4D9B-83B6-9C5F98F1D42C}" type="presOf" srcId="{3456C056-B499-4978-BBD2-64B2361A5C07}" destId="{AC3094B7-4196-420C-87F9-79E921F23843}" srcOrd="0" destOrd="0" presId="urn:microsoft.com/office/officeart/2016/7/layout/VerticalSolidActionList"/>
    <dgm:cxn modelId="{8BA0E2D1-6585-43E0-9406-05CE5D122AEA}" type="presParOf" srcId="{43A435A9-E54B-4F36-B0BF-E342EEC84AC0}" destId="{039DCAF1-3403-43BE-86A0-00E958F6563A}" srcOrd="0" destOrd="0" presId="urn:microsoft.com/office/officeart/2016/7/layout/VerticalSolidActionList"/>
    <dgm:cxn modelId="{93FDC10C-EF6F-4BD0-9569-8E2620E20292}" type="presParOf" srcId="{039DCAF1-3403-43BE-86A0-00E958F6563A}" destId="{A31E972B-DE1F-4A7A-B1B4-4BBD3495A7AF}" srcOrd="0" destOrd="0" presId="urn:microsoft.com/office/officeart/2016/7/layout/VerticalSolidActionList"/>
    <dgm:cxn modelId="{C1D4AEA9-0D16-444A-A2CE-121799129E46}" type="presParOf" srcId="{039DCAF1-3403-43BE-86A0-00E958F6563A}" destId="{33E911DE-62EF-4961-8182-935BB1BE5511}" srcOrd="1" destOrd="0" presId="urn:microsoft.com/office/officeart/2016/7/layout/VerticalSolidActionList"/>
    <dgm:cxn modelId="{5753ACFE-E885-4035-9232-F9FAA67F7295}" type="presParOf" srcId="{43A435A9-E54B-4F36-B0BF-E342EEC84AC0}" destId="{ADCFB8E4-BF8F-4CDC-9EC3-A4E637260FAF}" srcOrd="1" destOrd="0" presId="urn:microsoft.com/office/officeart/2016/7/layout/VerticalSolidActionList"/>
    <dgm:cxn modelId="{A830E312-F13F-45C6-ADCA-F9F165F48118}" type="presParOf" srcId="{43A435A9-E54B-4F36-B0BF-E342EEC84AC0}" destId="{A111B8B4-6920-43AA-AFE6-E7BAB276675F}" srcOrd="2" destOrd="0" presId="urn:microsoft.com/office/officeart/2016/7/layout/VerticalSolidActionList"/>
    <dgm:cxn modelId="{6A9367CF-B2FD-41D0-887A-89C0F2DCFD7E}" type="presParOf" srcId="{A111B8B4-6920-43AA-AFE6-E7BAB276675F}" destId="{AC3094B7-4196-420C-87F9-79E921F23843}" srcOrd="0" destOrd="0" presId="urn:microsoft.com/office/officeart/2016/7/layout/VerticalSolidActionList"/>
    <dgm:cxn modelId="{B4C05897-C038-4D6A-8EEE-790A5B044CBF}" type="presParOf" srcId="{A111B8B4-6920-43AA-AFE6-E7BAB276675F}" destId="{729118BF-9EF9-4066-8112-4CB0028D2E6C}" srcOrd="1" destOrd="0" presId="urn:microsoft.com/office/officeart/2016/7/layout/VerticalSolidActionList"/>
    <dgm:cxn modelId="{4EC9A340-9517-4EB0-94A6-0773B62CF273}" type="presParOf" srcId="{43A435A9-E54B-4F36-B0BF-E342EEC84AC0}" destId="{54067E80-C0E5-446D-B873-BB70C3F6B5E2}" srcOrd="3" destOrd="0" presId="urn:microsoft.com/office/officeart/2016/7/layout/VerticalSolidActionList"/>
    <dgm:cxn modelId="{4B5EEFF4-0CE5-4E95-BA6A-FBA0F4A8A80F}" type="presParOf" srcId="{43A435A9-E54B-4F36-B0BF-E342EEC84AC0}" destId="{498AA893-4F1A-4E02-A32F-2B28FCFEDA76}" srcOrd="4" destOrd="0" presId="urn:microsoft.com/office/officeart/2016/7/layout/VerticalSolidActionList"/>
    <dgm:cxn modelId="{9ADAF1D1-9B4C-40B1-93B9-C2CD5E931C13}" type="presParOf" srcId="{498AA893-4F1A-4E02-A32F-2B28FCFEDA76}" destId="{92A3BF2F-F5C7-4DCA-90CA-89D877309C8D}" srcOrd="0" destOrd="0" presId="urn:microsoft.com/office/officeart/2016/7/layout/VerticalSolidActionList"/>
    <dgm:cxn modelId="{086DB195-E179-4030-9346-E42301A17397}" type="presParOf" srcId="{498AA893-4F1A-4E02-A32F-2B28FCFEDA76}" destId="{BFAD3032-3C48-4073-B47E-23054BECD97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30DAF3-3518-465E-80E1-FACEE515C0D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E1AC3C-68FE-4135-A757-23595243CA28}">
      <dgm:prSet/>
      <dgm:spPr/>
      <dgm:t>
        <a:bodyPr/>
        <a:lstStyle/>
        <a:p>
          <a:r>
            <a:rPr lang="en-US" dirty="0"/>
            <a:t>You are responsible for choosing the appropriate courses for your SHSM program to ensure you fulfill the  requirements. These can be tracked in </a:t>
          </a:r>
          <a:r>
            <a:rPr lang="en-US" dirty="0" err="1"/>
            <a:t>myBlueprint</a:t>
          </a:r>
          <a:endParaRPr lang="en-US" dirty="0"/>
        </a:p>
      </dgm:t>
    </dgm:pt>
    <dgm:pt modelId="{BBAB616F-7A06-45A2-972D-426B2CB46F9C}" type="parTrans" cxnId="{A0AE1E3A-2E7B-4DA9-8C3B-F03DAF06746E}">
      <dgm:prSet/>
      <dgm:spPr/>
      <dgm:t>
        <a:bodyPr/>
        <a:lstStyle/>
        <a:p>
          <a:endParaRPr lang="en-US"/>
        </a:p>
      </dgm:t>
    </dgm:pt>
    <dgm:pt modelId="{6552C3F8-CBD9-48B3-9036-474AB0F82110}" type="sibTrans" cxnId="{A0AE1E3A-2E7B-4DA9-8C3B-F03DAF06746E}">
      <dgm:prSet/>
      <dgm:spPr/>
      <dgm:t>
        <a:bodyPr/>
        <a:lstStyle/>
        <a:p>
          <a:endParaRPr lang="en-US"/>
        </a:p>
      </dgm:t>
    </dgm:pt>
    <dgm:pt modelId="{33577CBF-2EC9-4637-8721-79D13CF4F116}">
      <dgm:prSet/>
      <dgm:spPr/>
      <dgm:t>
        <a:bodyPr/>
        <a:lstStyle/>
        <a:p>
          <a:r>
            <a:rPr lang="en-US" dirty="0"/>
            <a:t>Speak with your Guidance Counsellor if you have questions</a:t>
          </a:r>
        </a:p>
      </dgm:t>
    </dgm:pt>
    <dgm:pt modelId="{912C31DB-8926-4D1C-8561-0C4CA999ECD3}" type="parTrans" cxnId="{D0955A5D-3F00-42BC-B3AA-22B49E0B5F38}">
      <dgm:prSet/>
      <dgm:spPr/>
      <dgm:t>
        <a:bodyPr/>
        <a:lstStyle/>
        <a:p>
          <a:endParaRPr lang="en-US"/>
        </a:p>
      </dgm:t>
    </dgm:pt>
    <dgm:pt modelId="{961CD5F9-5897-4EF1-B701-51F3810B2D8B}" type="sibTrans" cxnId="{D0955A5D-3F00-42BC-B3AA-22B49E0B5F38}">
      <dgm:prSet/>
      <dgm:spPr/>
      <dgm:t>
        <a:bodyPr/>
        <a:lstStyle/>
        <a:p>
          <a:endParaRPr lang="en-US"/>
        </a:p>
      </dgm:t>
    </dgm:pt>
    <dgm:pt modelId="{2D55EF13-F04A-433F-95D1-1ADB1855345F}" type="pres">
      <dgm:prSet presAssocID="{3230DAF3-3518-465E-80E1-FACEE515C0DD}" presName="linear" presStyleCnt="0">
        <dgm:presLayoutVars>
          <dgm:animLvl val="lvl"/>
          <dgm:resizeHandles val="exact"/>
        </dgm:presLayoutVars>
      </dgm:prSet>
      <dgm:spPr/>
    </dgm:pt>
    <dgm:pt modelId="{9C8E4A12-9EBF-4EEC-8001-F4AE50377C38}" type="pres">
      <dgm:prSet presAssocID="{2FE1AC3C-68FE-4135-A757-23595243CA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F35C69-884F-4B67-B1B6-78230751FB9C}" type="pres">
      <dgm:prSet presAssocID="{6552C3F8-CBD9-48B3-9036-474AB0F82110}" presName="spacer" presStyleCnt="0"/>
      <dgm:spPr/>
    </dgm:pt>
    <dgm:pt modelId="{7448274F-D4DB-4B3C-ADE1-7376D61B5EFE}" type="pres">
      <dgm:prSet presAssocID="{33577CBF-2EC9-4637-8721-79D13CF4F11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0AE1E3A-2E7B-4DA9-8C3B-F03DAF06746E}" srcId="{3230DAF3-3518-465E-80E1-FACEE515C0DD}" destId="{2FE1AC3C-68FE-4135-A757-23595243CA28}" srcOrd="0" destOrd="0" parTransId="{BBAB616F-7A06-45A2-972D-426B2CB46F9C}" sibTransId="{6552C3F8-CBD9-48B3-9036-474AB0F82110}"/>
    <dgm:cxn modelId="{D0955A5D-3F00-42BC-B3AA-22B49E0B5F38}" srcId="{3230DAF3-3518-465E-80E1-FACEE515C0DD}" destId="{33577CBF-2EC9-4637-8721-79D13CF4F116}" srcOrd="1" destOrd="0" parTransId="{912C31DB-8926-4D1C-8561-0C4CA999ECD3}" sibTransId="{961CD5F9-5897-4EF1-B701-51F3810B2D8B}"/>
    <dgm:cxn modelId="{7047E85E-418D-4C8A-A2F2-4BA468886349}" type="presOf" srcId="{33577CBF-2EC9-4637-8721-79D13CF4F116}" destId="{7448274F-D4DB-4B3C-ADE1-7376D61B5EFE}" srcOrd="0" destOrd="0" presId="urn:microsoft.com/office/officeart/2005/8/layout/vList2"/>
    <dgm:cxn modelId="{F8EF1761-43D5-4AA9-8500-C58CF8B84C75}" type="presOf" srcId="{2FE1AC3C-68FE-4135-A757-23595243CA28}" destId="{9C8E4A12-9EBF-4EEC-8001-F4AE50377C38}" srcOrd="0" destOrd="0" presId="urn:microsoft.com/office/officeart/2005/8/layout/vList2"/>
    <dgm:cxn modelId="{A0D6BE41-A856-4A3C-B2F3-C87B20799F86}" type="presOf" srcId="{3230DAF3-3518-465E-80E1-FACEE515C0DD}" destId="{2D55EF13-F04A-433F-95D1-1ADB1855345F}" srcOrd="0" destOrd="0" presId="urn:microsoft.com/office/officeart/2005/8/layout/vList2"/>
    <dgm:cxn modelId="{503871E5-5A2B-478F-976C-12120B8060B5}" type="presParOf" srcId="{2D55EF13-F04A-433F-95D1-1ADB1855345F}" destId="{9C8E4A12-9EBF-4EEC-8001-F4AE50377C38}" srcOrd="0" destOrd="0" presId="urn:microsoft.com/office/officeart/2005/8/layout/vList2"/>
    <dgm:cxn modelId="{80D29394-F473-48D6-86B4-7EA52FBD4E40}" type="presParOf" srcId="{2D55EF13-F04A-433F-95D1-1ADB1855345F}" destId="{90F35C69-884F-4B67-B1B6-78230751FB9C}" srcOrd="1" destOrd="0" presId="urn:microsoft.com/office/officeart/2005/8/layout/vList2"/>
    <dgm:cxn modelId="{F96EE2F5-C9C8-4C0A-AA49-6D45C2BA001D}" type="presParOf" srcId="{2D55EF13-F04A-433F-95D1-1ADB1855345F}" destId="{7448274F-D4DB-4B3C-ADE1-7376D61B5E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A6778-630A-4B66-9FDE-D8145B0CAE49}">
      <dsp:nvSpPr>
        <dsp:cNvPr id="0" name=""/>
        <dsp:cNvSpPr/>
      </dsp:nvSpPr>
      <dsp:spPr>
        <a:xfrm>
          <a:off x="0" y="852906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DB19B-FC04-4C5D-A85D-79ADA702601D}">
      <dsp:nvSpPr>
        <dsp:cNvPr id="0" name=""/>
        <dsp:cNvSpPr/>
      </dsp:nvSpPr>
      <dsp:spPr>
        <a:xfrm>
          <a:off x="476315" y="1207191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FD586-2CE7-4846-B2AD-516909402A05}">
      <dsp:nvSpPr>
        <dsp:cNvPr id="0" name=""/>
        <dsp:cNvSpPr/>
      </dsp:nvSpPr>
      <dsp:spPr>
        <a:xfrm>
          <a:off x="1818659" y="852906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Students in Ontario have many options for post secondary training</a:t>
          </a:r>
        </a:p>
      </dsp:txBody>
      <dsp:txXfrm>
        <a:off x="1818659" y="852906"/>
        <a:ext cx="4095549" cy="1574597"/>
      </dsp:txXfrm>
    </dsp:sp>
    <dsp:sp modelId="{509C2F2F-F8D2-4C1B-A649-89612446AE2D}">
      <dsp:nvSpPr>
        <dsp:cNvPr id="0" name=""/>
        <dsp:cNvSpPr/>
      </dsp:nvSpPr>
      <dsp:spPr>
        <a:xfrm>
          <a:off x="0" y="2821153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D2B97-08E5-4FE7-9F5E-CBF739E67C2D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F955D-DBE2-492A-9D0C-254CDFD9C807}">
      <dsp:nvSpPr>
        <dsp:cNvPr id="0" name=""/>
        <dsp:cNvSpPr/>
      </dsp:nvSpPr>
      <dsp:spPr>
        <a:xfrm>
          <a:off x="1818659" y="2821153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They can choose from colleges, universities, multiple apprenticeship opportunities and on the job training  programs</a:t>
          </a:r>
        </a:p>
      </dsp:txBody>
      <dsp:txXfrm>
        <a:off x="1818659" y="2821153"/>
        <a:ext cx="4095549" cy="1574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9164E-D750-4B70-99EA-7C64A5363128}">
      <dsp:nvSpPr>
        <dsp:cNvPr id="0" name=""/>
        <dsp:cNvSpPr/>
      </dsp:nvSpPr>
      <dsp:spPr>
        <a:xfrm>
          <a:off x="0" y="3202"/>
          <a:ext cx="6439162" cy="1497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A5998-525A-4B99-A4DC-9DE215D88638}">
      <dsp:nvSpPr>
        <dsp:cNvPr id="0" name=""/>
        <dsp:cNvSpPr/>
      </dsp:nvSpPr>
      <dsp:spPr>
        <a:xfrm>
          <a:off x="453080" y="340204"/>
          <a:ext cx="823782" cy="8237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795AD-F1C3-4F7D-B34F-522FCEEFFF51}">
      <dsp:nvSpPr>
        <dsp:cNvPr id="0" name=""/>
        <dsp:cNvSpPr/>
      </dsp:nvSpPr>
      <dsp:spPr>
        <a:xfrm>
          <a:off x="1729942" y="3202"/>
          <a:ext cx="2897622" cy="149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16" tIns="158516" rIns="158516" bIns="1585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 </a:t>
          </a:r>
          <a:r>
            <a:rPr lang="en-US" sz="2500" b="1" kern="1200"/>
            <a:t>COLLEGE </a:t>
          </a:r>
          <a:r>
            <a:rPr lang="en-US" sz="2500" kern="1200"/>
            <a:t>programs require</a:t>
          </a:r>
          <a:r>
            <a:rPr lang="en-US" sz="2500" b="1" kern="1200"/>
            <a:t>:</a:t>
          </a:r>
          <a:endParaRPr lang="en-US" sz="2500" kern="1200"/>
        </a:p>
      </dsp:txBody>
      <dsp:txXfrm>
        <a:off x="1729942" y="3202"/>
        <a:ext cx="2897622" cy="1497786"/>
      </dsp:txXfrm>
    </dsp:sp>
    <dsp:sp modelId="{F920291E-4C80-40E9-8815-CE5EE53AC4E5}">
      <dsp:nvSpPr>
        <dsp:cNvPr id="0" name=""/>
        <dsp:cNvSpPr/>
      </dsp:nvSpPr>
      <dsp:spPr>
        <a:xfrm>
          <a:off x="4627565" y="3202"/>
          <a:ext cx="1809905" cy="149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16" tIns="158516" rIns="158516" bIns="1585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ENG 4C/U </a:t>
          </a:r>
          <a:r>
            <a:rPr lang="en-US" sz="1600" kern="1200" dirty="0"/>
            <a:t>+</a:t>
          </a:r>
        </a:p>
      </dsp:txBody>
      <dsp:txXfrm>
        <a:off x="4627565" y="3202"/>
        <a:ext cx="1809905" cy="1497786"/>
      </dsp:txXfrm>
    </dsp:sp>
    <dsp:sp modelId="{C1DB42E6-D3ED-483B-8643-F4070B56AB4D}">
      <dsp:nvSpPr>
        <dsp:cNvPr id="0" name=""/>
        <dsp:cNvSpPr/>
      </dsp:nvSpPr>
      <dsp:spPr>
        <a:xfrm>
          <a:off x="0" y="1875435"/>
          <a:ext cx="6439162" cy="1497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7F4CC-A39B-49FD-964D-B1CB7B3E358D}">
      <dsp:nvSpPr>
        <dsp:cNvPr id="0" name=""/>
        <dsp:cNvSpPr/>
      </dsp:nvSpPr>
      <dsp:spPr>
        <a:xfrm>
          <a:off x="453080" y="2212437"/>
          <a:ext cx="823782" cy="8237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56ACD-F423-4085-987C-4F0975A46E8C}">
      <dsp:nvSpPr>
        <dsp:cNvPr id="0" name=""/>
        <dsp:cNvSpPr/>
      </dsp:nvSpPr>
      <dsp:spPr>
        <a:xfrm>
          <a:off x="1729942" y="1875435"/>
          <a:ext cx="2897622" cy="149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16" tIns="158516" rIns="158516" bIns="1585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Other </a:t>
          </a:r>
          <a:r>
            <a:rPr lang="en-US" sz="2500" b="1" kern="1200"/>
            <a:t>Grade 11 or 12 </a:t>
          </a:r>
          <a:r>
            <a:rPr lang="en-US" sz="2500" kern="1200"/>
            <a:t>courses at </a:t>
          </a:r>
          <a:r>
            <a:rPr lang="en-US" sz="2500" b="1" kern="1200"/>
            <a:t>C/U/M</a:t>
          </a:r>
          <a:endParaRPr lang="en-US" sz="2500" kern="1200"/>
        </a:p>
      </dsp:txBody>
      <dsp:txXfrm>
        <a:off x="1729942" y="1875435"/>
        <a:ext cx="2897622" cy="1497786"/>
      </dsp:txXfrm>
    </dsp:sp>
    <dsp:sp modelId="{8EECE4C7-C6D3-44B9-ACC9-E2C4868B9509}">
      <dsp:nvSpPr>
        <dsp:cNvPr id="0" name=""/>
        <dsp:cNvSpPr/>
      </dsp:nvSpPr>
      <dsp:spPr>
        <a:xfrm>
          <a:off x="4627565" y="1875435"/>
          <a:ext cx="1809905" cy="149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16" tIns="158516" rIns="158516" bIns="1585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Subject-specific courses may also be required  </a:t>
          </a:r>
          <a:r>
            <a:rPr lang="en-US" sz="1400" kern="1200" dirty="0" err="1"/>
            <a:t>ie</a:t>
          </a:r>
          <a:r>
            <a:rPr lang="en-US" sz="1400" kern="1200" dirty="0"/>
            <a:t>. Math, Biology, Chemistry, Physics, etc.</a:t>
          </a:r>
        </a:p>
      </dsp:txBody>
      <dsp:txXfrm>
        <a:off x="4627565" y="1875435"/>
        <a:ext cx="1809905" cy="1497786"/>
      </dsp:txXfrm>
    </dsp:sp>
    <dsp:sp modelId="{1949C543-88AE-443D-A293-DD4FD7B4617C}">
      <dsp:nvSpPr>
        <dsp:cNvPr id="0" name=""/>
        <dsp:cNvSpPr/>
      </dsp:nvSpPr>
      <dsp:spPr>
        <a:xfrm>
          <a:off x="0" y="3747668"/>
          <a:ext cx="6439162" cy="1497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A2770-AE30-426E-8641-E0ECBA0EAB53}">
      <dsp:nvSpPr>
        <dsp:cNvPr id="0" name=""/>
        <dsp:cNvSpPr/>
      </dsp:nvSpPr>
      <dsp:spPr>
        <a:xfrm>
          <a:off x="453080" y="4084669"/>
          <a:ext cx="823782" cy="8237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D4DA2-2937-41BC-899D-B2F170979D50}">
      <dsp:nvSpPr>
        <dsp:cNvPr id="0" name=""/>
        <dsp:cNvSpPr/>
      </dsp:nvSpPr>
      <dsp:spPr>
        <a:xfrm>
          <a:off x="1729942" y="3747668"/>
          <a:ext cx="2897622" cy="149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16" tIns="158516" rIns="158516" bIns="1585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Check program pre-requisites at</a:t>
          </a:r>
        </a:p>
      </dsp:txBody>
      <dsp:txXfrm>
        <a:off x="1729942" y="3747668"/>
        <a:ext cx="2897622" cy="1497786"/>
      </dsp:txXfrm>
    </dsp:sp>
    <dsp:sp modelId="{9586C2D6-5F9B-4C7F-90ED-49913C7356AF}">
      <dsp:nvSpPr>
        <dsp:cNvPr id="0" name=""/>
        <dsp:cNvSpPr/>
      </dsp:nvSpPr>
      <dsp:spPr>
        <a:xfrm>
          <a:off x="4627565" y="3747668"/>
          <a:ext cx="1809905" cy="149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16" tIns="158516" rIns="158516" bIns="1585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heavy" kern="1200" dirty="0">
              <a:uFillTx/>
              <a:hlinkClick xmlns:r="http://schemas.openxmlformats.org/officeDocument/2006/relationships" r:id="rId7"/>
            </a:rPr>
            <a:t>www.ontariocolleges.ca</a:t>
          </a:r>
          <a:endParaRPr lang="en-US" sz="1800" kern="1200" dirty="0"/>
        </a:p>
      </dsp:txBody>
      <dsp:txXfrm>
        <a:off x="4627565" y="3747668"/>
        <a:ext cx="1809905" cy="1497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1DF28-FE5C-43EA-AE86-3EE6E9AB2DCD}">
      <dsp:nvSpPr>
        <dsp:cNvPr id="0" name=""/>
        <dsp:cNvSpPr/>
      </dsp:nvSpPr>
      <dsp:spPr>
        <a:xfrm>
          <a:off x="-116302" y="9325"/>
          <a:ext cx="6443632" cy="1675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8A287-5F38-42AB-AEA4-D7B804A1ACC3}">
      <dsp:nvSpPr>
        <dsp:cNvPr id="0" name=""/>
        <dsp:cNvSpPr/>
      </dsp:nvSpPr>
      <dsp:spPr>
        <a:xfrm>
          <a:off x="390570" y="386338"/>
          <a:ext cx="921586" cy="921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E109B-5D96-47D2-A763-A4918B6659C2}">
      <dsp:nvSpPr>
        <dsp:cNvPr id="0" name=""/>
        <dsp:cNvSpPr/>
      </dsp:nvSpPr>
      <dsp:spPr>
        <a:xfrm>
          <a:off x="1819029" y="9325"/>
          <a:ext cx="4504514" cy="167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336" tIns="177336" rIns="177336" bIns="1773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University programs provide theoretical academic training</a:t>
          </a:r>
        </a:p>
      </dsp:txBody>
      <dsp:txXfrm>
        <a:off x="1819029" y="9325"/>
        <a:ext cx="4504514" cy="1675612"/>
      </dsp:txXfrm>
    </dsp:sp>
    <dsp:sp modelId="{21A08EB0-BE92-4A43-82F8-51FFCEA67959}">
      <dsp:nvSpPr>
        <dsp:cNvPr id="0" name=""/>
        <dsp:cNvSpPr/>
      </dsp:nvSpPr>
      <dsp:spPr>
        <a:xfrm>
          <a:off x="-116302" y="2103841"/>
          <a:ext cx="6443632" cy="1675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C3275-4375-488C-A2D0-1645F21336FC}">
      <dsp:nvSpPr>
        <dsp:cNvPr id="0" name=""/>
        <dsp:cNvSpPr/>
      </dsp:nvSpPr>
      <dsp:spPr>
        <a:xfrm>
          <a:off x="390570" y="2480854"/>
          <a:ext cx="921586" cy="921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66528-2084-447A-A10A-82FF8F3493B3}">
      <dsp:nvSpPr>
        <dsp:cNvPr id="0" name=""/>
        <dsp:cNvSpPr/>
      </dsp:nvSpPr>
      <dsp:spPr>
        <a:xfrm>
          <a:off x="1819029" y="2103841"/>
          <a:ext cx="4504514" cy="167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336" tIns="177336" rIns="177336" bIns="1773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heavy" kern="1200">
              <a:uFillTx/>
              <a:hlinkClick xmlns:r="http://schemas.openxmlformats.org/officeDocument/2006/relationships" r:id="rId5"/>
            </a:rPr>
            <a:t>www.ontariouniversitiesinfo.ca</a:t>
          </a:r>
          <a:endParaRPr lang="en-US" sz="2500" kern="1200"/>
        </a:p>
      </dsp:txBody>
      <dsp:txXfrm>
        <a:off x="1819029" y="2103841"/>
        <a:ext cx="4504514" cy="1675612"/>
      </dsp:txXfrm>
    </dsp:sp>
    <dsp:sp modelId="{C3D170A4-749B-4624-B3BD-EFF040B426B8}">
      <dsp:nvSpPr>
        <dsp:cNvPr id="0" name=""/>
        <dsp:cNvSpPr/>
      </dsp:nvSpPr>
      <dsp:spPr>
        <a:xfrm>
          <a:off x="-116302" y="4198356"/>
          <a:ext cx="6443632" cy="1675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B0B7D-AE07-4AD3-8B8B-E54711C5D54F}">
      <dsp:nvSpPr>
        <dsp:cNvPr id="0" name=""/>
        <dsp:cNvSpPr/>
      </dsp:nvSpPr>
      <dsp:spPr>
        <a:xfrm>
          <a:off x="390570" y="4575369"/>
          <a:ext cx="921586" cy="92158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1FE83-A1C1-4C7F-9916-A8C3DDD13E5D}">
      <dsp:nvSpPr>
        <dsp:cNvPr id="0" name=""/>
        <dsp:cNvSpPr/>
      </dsp:nvSpPr>
      <dsp:spPr>
        <a:xfrm>
          <a:off x="1819029" y="4198356"/>
          <a:ext cx="2899634" cy="167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336" tIns="177336" rIns="177336" bIns="1773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 general, there are 5 main types of programs at most universities:</a:t>
          </a:r>
        </a:p>
      </dsp:txBody>
      <dsp:txXfrm>
        <a:off x="1819029" y="4198356"/>
        <a:ext cx="2899634" cy="1675612"/>
      </dsp:txXfrm>
    </dsp:sp>
    <dsp:sp modelId="{C64EB140-F6EB-4FF1-991B-BC8D621C4E70}">
      <dsp:nvSpPr>
        <dsp:cNvPr id="0" name=""/>
        <dsp:cNvSpPr/>
      </dsp:nvSpPr>
      <dsp:spPr>
        <a:xfrm>
          <a:off x="4482273" y="4198356"/>
          <a:ext cx="2077661" cy="167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336" tIns="177336" rIns="177336" bIns="17733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Arts/Humanities/Social Sciences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Life/Health Sciences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Physical/Engineering Sciences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Business/Commerce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Professional programs</a:t>
          </a:r>
        </a:p>
      </dsp:txBody>
      <dsp:txXfrm>
        <a:off x="4482273" y="4198356"/>
        <a:ext cx="2077661" cy="167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1E42-51F9-45A5-9E53-934E1A5E5B22}">
      <dsp:nvSpPr>
        <dsp:cNvPr id="0" name=""/>
        <dsp:cNvSpPr/>
      </dsp:nvSpPr>
      <dsp:spPr>
        <a:xfrm rot="5400000">
          <a:off x="3800825" y="-1283525"/>
          <a:ext cx="1289832" cy="4184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All degree programs require ENG 4U1 + 5 other Grade 12 U/M level courses</a:t>
          </a:r>
        </a:p>
      </dsp:txBody>
      <dsp:txXfrm rot="-5400000">
        <a:off x="2353628" y="226636"/>
        <a:ext cx="4121263" cy="1163904"/>
      </dsp:txXfrm>
    </dsp:sp>
    <dsp:sp modelId="{6A1F3E89-C894-4F2F-81C1-A467E4D70917}">
      <dsp:nvSpPr>
        <dsp:cNvPr id="0" name=""/>
        <dsp:cNvSpPr/>
      </dsp:nvSpPr>
      <dsp:spPr>
        <a:xfrm>
          <a:off x="0" y="2442"/>
          <a:ext cx="2353627" cy="1612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Courses</a:t>
          </a:r>
        </a:p>
      </dsp:txBody>
      <dsp:txXfrm>
        <a:off x="78706" y="81148"/>
        <a:ext cx="2196215" cy="1454878"/>
      </dsp:txXfrm>
    </dsp:sp>
    <dsp:sp modelId="{59D8614F-48ED-45C5-AF49-EC41162465A9}">
      <dsp:nvSpPr>
        <dsp:cNvPr id="0" name=""/>
        <dsp:cNvSpPr/>
      </dsp:nvSpPr>
      <dsp:spPr>
        <a:xfrm rot="5400000">
          <a:off x="3800825" y="409378"/>
          <a:ext cx="1289832" cy="4184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Specific programs will require specific Grade 12 U/M pre-requisite courses (MCV4U, MHF4U, SPH4U, etc.)</a:t>
          </a:r>
        </a:p>
      </dsp:txBody>
      <dsp:txXfrm rot="-5400000">
        <a:off x="2353628" y="1919539"/>
        <a:ext cx="4121263" cy="1163904"/>
      </dsp:txXfrm>
    </dsp:sp>
    <dsp:sp modelId="{3F1292C6-9F98-4F8F-BA2E-03AEE09E97F1}">
      <dsp:nvSpPr>
        <dsp:cNvPr id="0" name=""/>
        <dsp:cNvSpPr/>
      </dsp:nvSpPr>
      <dsp:spPr>
        <a:xfrm>
          <a:off x="0" y="1695347"/>
          <a:ext cx="2353627" cy="1612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Pre-Requisite Courses</a:t>
          </a:r>
        </a:p>
      </dsp:txBody>
      <dsp:txXfrm>
        <a:off x="78706" y="1774053"/>
        <a:ext cx="2196215" cy="1454878"/>
      </dsp:txXfrm>
    </dsp:sp>
    <dsp:sp modelId="{58D24171-A763-47C1-BC9E-B42A07EC3D15}">
      <dsp:nvSpPr>
        <dsp:cNvPr id="0" name=""/>
        <dsp:cNvSpPr/>
      </dsp:nvSpPr>
      <dsp:spPr>
        <a:xfrm rot="5400000">
          <a:off x="3800825" y="2102283"/>
          <a:ext cx="1289832" cy="4184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Visit www.ontariouniversitiesinfo.ca  to start doing your research</a:t>
          </a:r>
        </a:p>
      </dsp:txBody>
      <dsp:txXfrm rot="-5400000">
        <a:off x="2353628" y="3612444"/>
        <a:ext cx="4121263" cy="1163904"/>
      </dsp:txXfrm>
    </dsp:sp>
    <dsp:sp modelId="{E8E993B2-EF8D-4D19-81F4-B192F32DC847}">
      <dsp:nvSpPr>
        <dsp:cNvPr id="0" name=""/>
        <dsp:cNvSpPr/>
      </dsp:nvSpPr>
      <dsp:spPr>
        <a:xfrm>
          <a:off x="0" y="3388252"/>
          <a:ext cx="2353627" cy="1612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Research</a:t>
          </a:r>
        </a:p>
      </dsp:txBody>
      <dsp:txXfrm>
        <a:off x="78706" y="3466958"/>
        <a:ext cx="2196215" cy="1454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911DE-62EF-4961-8182-935BB1BE5511}">
      <dsp:nvSpPr>
        <dsp:cNvPr id="0" name=""/>
        <dsp:cNvSpPr/>
      </dsp:nvSpPr>
      <dsp:spPr>
        <a:xfrm>
          <a:off x="1182841" y="0"/>
          <a:ext cx="4731367" cy="18844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2" tIns="478661" rIns="91802" bIns="47866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well as choosing specific courses, you also need to choose appropriate levels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College (C)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Mixed (M)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Open (O)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University (U)</a:t>
          </a:r>
        </a:p>
      </dsp:txBody>
      <dsp:txXfrm>
        <a:off x="1182841" y="0"/>
        <a:ext cx="4731367" cy="1884492"/>
      </dsp:txXfrm>
    </dsp:sp>
    <dsp:sp modelId="{A31E972B-DE1F-4A7A-B1B4-4BBD3495A7AF}">
      <dsp:nvSpPr>
        <dsp:cNvPr id="0" name=""/>
        <dsp:cNvSpPr/>
      </dsp:nvSpPr>
      <dsp:spPr>
        <a:xfrm>
          <a:off x="0" y="1838"/>
          <a:ext cx="1182841" cy="188449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92" tIns="186146" rIns="62592" bIns="18614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Plan</a:t>
          </a:r>
        </a:p>
      </dsp:txBody>
      <dsp:txXfrm>
        <a:off x="0" y="1838"/>
        <a:ext cx="1182841" cy="1884492"/>
      </dsp:txXfrm>
    </dsp:sp>
    <dsp:sp modelId="{729118BF-9EF9-4066-8112-4CB0028D2E6C}">
      <dsp:nvSpPr>
        <dsp:cNvPr id="0" name=""/>
        <dsp:cNvSpPr/>
      </dsp:nvSpPr>
      <dsp:spPr>
        <a:xfrm>
          <a:off x="1182841" y="1999401"/>
          <a:ext cx="4731367" cy="1884492"/>
        </a:xfrm>
        <a:prstGeom prst="rect">
          <a:avLst/>
        </a:prstGeom>
        <a:solidFill>
          <a:schemeClr val="accent2">
            <a:tint val="40000"/>
            <a:alpha val="90000"/>
            <a:hueOff val="-402717"/>
            <a:satOff val="-7007"/>
            <a:lumOff val="-6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02717"/>
              <a:satOff val="-7007"/>
              <a:lumOff val="-6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2" tIns="478661" rIns="91802" bIns="47866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Talk to your parents/teachers/guidance counsellor</a:t>
          </a:r>
        </a:p>
      </dsp:txBody>
      <dsp:txXfrm>
        <a:off x="1182841" y="1999401"/>
        <a:ext cx="4731367" cy="1884492"/>
      </dsp:txXfrm>
    </dsp:sp>
    <dsp:sp modelId="{AC3094B7-4196-420C-87F9-79E921F23843}">
      <dsp:nvSpPr>
        <dsp:cNvPr id="0" name=""/>
        <dsp:cNvSpPr/>
      </dsp:nvSpPr>
      <dsp:spPr>
        <a:xfrm>
          <a:off x="0" y="1999401"/>
          <a:ext cx="1182841" cy="188449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-635748"/>
                <a:satOff val="-3231"/>
                <a:lumOff val="-1862"/>
                <a:alphaOff val="0"/>
                <a:shade val="74000"/>
                <a:satMod val="130000"/>
                <a:lumMod val="90000"/>
              </a:schemeClr>
              <a:schemeClr val="accent2">
                <a:hueOff val="-635748"/>
                <a:satOff val="-3231"/>
                <a:lumOff val="-186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-635748"/>
              <a:satOff val="-3231"/>
              <a:lumOff val="-186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92" tIns="186146" rIns="62592" bIns="18614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Talk</a:t>
          </a:r>
        </a:p>
      </dsp:txBody>
      <dsp:txXfrm>
        <a:off x="0" y="1999401"/>
        <a:ext cx="1182841" cy="1884492"/>
      </dsp:txXfrm>
    </dsp:sp>
    <dsp:sp modelId="{BFAD3032-3C48-4073-B47E-23054BECD970}">
      <dsp:nvSpPr>
        <dsp:cNvPr id="0" name=""/>
        <dsp:cNvSpPr/>
      </dsp:nvSpPr>
      <dsp:spPr>
        <a:xfrm>
          <a:off x="1182841" y="3996963"/>
          <a:ext cx="4731367" cy="1884492"/>
        </a:xfrm>
        <a:prstGeom prst="rect">
          <a:avLst/>
        </a:prstGeom>
        <a:solidFill>
          <a:schemeClr val="accent2">
            <a:tint val="40000"/>
            <a:alpha val="90000"/>
            <a:hueOff val="-805433"/>
            <a:satOff val="-14014"/>
            <a:lumOff val="-135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05433"/>
              <a:satOff val="-14014"/>
              <a:lumOff val="-13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2" tIns="478661" rIns="91802" bIns="47866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Look at PREREQUISITES for future postsecondary planning</a:t>
          </a:r>
        </a:p>
      </dsp:txBody>
      <dsp:txXfrm>
        <a:off x="1182841" y="3996963"/>
        <a:ext cx="4731367" cy="1884492"/>
      </dsp:txXfrm>
    </dsp:sp>
    <dsp:sp modelId="{92A3BF2F-F5C7-4DCA-90CA-89D877309C8D}">
      <dsp:nvSpPr>
        <dsp:cNvPr id="0" name=""/>
        <dsp:cNvSpPr/>
      </dsp:nvSpPr>
      <dsp:spPr>
        <a:xfrm>
          <a:off x="0" y="3996963"/>
          <a:ext cx="1182841" cy="188449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-1271496"/>
                <a:satOff val="-6463"/>
                <a:lumOff val="-3725"/>
                <a:alphaOff val="0"/>
                <a:shade val="74000"/>
                <a:satMod val="130000"/>
                <a:lumMod val="90000"/>
              </a:schemeClr>
              <a:schemeClr val="accent2">
                <a:hueOff val="-1271496"/>
                <a:satOff val="-6463"/>
                <a:lumOff val="-372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-1271496"/>
              <a:satOff val="-6463"/>
              <a:lumOff val="-372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92" tIns="186146" rIns="62592" bIns="18614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Look</a:t>
          </a:r>
        </a:p>
      </dsp:txBody>
      <dsp:txXfrm>
        <a:off x="0" y="3996963"/>
        <a:ext cx="1182841" cy="1884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E4A12-9EBF-4EEC-8001-F4AE50377C38}">
      <dsp:nvSpPr>
        <dsp:cNvPr id="0" name=""/>
        <dsp:cNvSpPr/>
      </dsp:nvSpPr>
      <dsp:spPr>
        <a:xfrm>
          <a:off x="0" y="40788"/>
          <a:ext cx="5914209" cy="25388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You are responsible for choosing the appropriate courses for your SHSM program to ensure you fulfill the  requirements. These can be tracked in </a:t>
          </a:r>
          <a:r>
            <a:rPr lang="en-US" sz="3100" kern="1200" dirty="0" err="1"/>
            <a:t>myBlueprint</a:t>
          </a:r>
          <a:endParaRPr lang="en-US" sz="3100" kern="1200" dirty="0"/>
        </a:p>
      </dsp:txBody>
      <dsp:txXfrm>
        <a:off x="123939" y="164727"/>
        <a:ext cx="5666331" cy="2291021"/>
      </dsp:txXfrm>
    </dsp:sp>
    <dsp:sp modelId="{7448274F-D4DB-4B3C-ADE1-7376D61B5EFE}">
      <dsp:nvSpPr>
        <dsp:cNvPr id="0" name=""/>
        <dsp:cNvSpPr/>
      </dsp:nvSpPr>
      <dsp:spPr>
        <a:xfrm>
          <a:off x="0" y="2668968"/>
          <a:ext cx="5914209" cy="25388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-1271496"/>
                <a:satOff val="-6463"/>
                <a:lumOff val="-3725"/>
                <a:alphaOff val="0"/>
                <a:shade val="74000"/>
                <a:satMod val="130000"/>
                <a:lumMod val="90000"/>
              </a:schemeClr>
              <a:schemeClr val="accent2">
                <a:hueOff val="-1271496"/>
                <a:satOff val="-6463"/>
                <a:lumOff val="-372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 with your Guidance Counsellor if you have questions</a:t>
          </a:r>
        </a:p>
      </dsp:txBody>
      <dsp:txXfrm>
        <a:off x="123939" y="2792907"/>
        <a:ext cx="5666331" cy="229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0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2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6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3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5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7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9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5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47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04679" y="1797558"/>
            <a:ext cx="491828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89870" y="1798701"/>
            <a:ext cx="453305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86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9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8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5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3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9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5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BA784-ECA3-40CB-B961-271A201ADD3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F3ABE-5E27-40F9-A731-3EAE5837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0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universitiesinfo.ca/" TargetMode="External"/><Relationship Id="rId2" Type="http://schemas.openxmlformats.org/officeDocument/2006/relationships/hyperlink" Target="http://www.ontariocolleges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hyperlink" Target="http://www.apprenticesearch.ca/" TargetMode="External"/><Relationship Id="rId4" Type="http://schemas.openxmlformats.org/officeDocument/2006/relationships/hyperlink" Target="http://www.myblueprint.ca/dpcdsb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pprenticesearch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colleges.c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1EDE4-6235-4AE8-9FF2-56B940624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212121"/>
                </a:solidFill>
              </a:rPr>
              <a:t>Course Selection Process</a:t>
            </a:r>
            <a:br>
              <a:rPr lang="en-US" sz="6000" dirty="0">
                <a:solidFill>
                  <a:srgbClr val="212121"/>
                </a:solidFill>
              </a:rPr>
            </a:br>
            <a:r>
              <a:rPr lang="en-US" sz="6000" dirty="0">
                <a:solidFill>
                  <a:srgbClr val="212121"/>
                </a:solidFill>
              </a:rPr>
              <a:t>Grade 10 to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479C5-DFE6-45BF-8A61-0BC7F56B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212121"/>
                </a:solidFill>
              </a:rPr>
              <a:t>St. Martin C.S.S</a:t>
            </a:r>
          </a:p>
          <a:p>
            <a:r>
              <a:rPr lang="en-US" sz="2400" dirty="0">
                <a:solidFill>
                  <a:srgbClr val="212121"/>
                </a:solidFill>
              </a:rPr>
              <a:t>2024-2025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05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4242" y="1326904"/>
            <a:ext cx="526351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Dual Credit</a:t>
            </a:r>
            <a:r>
              <a:rPr lang="en-US" dirty="0">
                <a:solidFill>
                  <a:schemeClr val="tx1"/>
                </a:solidFill>
              </a:rPr>
              <a:t> Programs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4730" y="2450286"/>
            <a:ext cx="9369287" cy="2462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333366"/>
              </a:buClr>
              <a:buSzPct val="6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Earn maximum of 4 high school credits</a:t>
            </a:r>
            <a:r>
              <a:rPr lang="en-US" sz="2000" spc="-5" dirty="0"/>
              <a:t> </a:t>
            </a:r>
            <a:r>
              <a:rPr sz="2000" b="1" spc="-5" dirty="0"/>
              <a:t>AND</a:t>
            </a:r>
            <a:r>
              <a:rPr sz="2000" spc="-5" dirty="0"/>
              <a:t> college credits at the same time</a:t>
            </a:r>
          </a:p>
          <a:p>
            <a:pPr marL="355600" marR="92710" indent="-342900" algn="just">
              <a:spcBef>
                <a:spcPts val="575"/>
              </a:spcBef>
              <a:buClr>
                <a:srgbClr val="333366"/>
              </a:buClr>
              <a:buSzPct val="68750"/>
              <a:buFont typeface="Arial"/>
              <a:buChar char="•"/>
              <a:tabLst>
                <a:tab pos="355600" algn="l"/>
              </a:tabLst>
            </a:pPr>
            <a:r>
              <a:rPr sz="2000" spc="-5" dirty="0"/>
              <a:t>Many</a:t>
            </a:r>
            <a:r>
              <a:rPr lang="en-US" sz="2000" spc="-5" dirty="0"/>
              <a:t> </a:t>
            </a:r>
            <a:r>
              <a:rPr sz="2000" spc="-5" dirty="0"/>
              <a:t>opportunities available in a variety of  fields at Humber, George Brown, Sheridan,  Seneca</a:t>
            </a:r>
          </a:p>
          <a:p>
            <a:pPr marL="756285" marR="5080" lvl="1" indent="-286385">
              <a:spcBef>
                <a:spcPts val="475"/>
              </a:spcBef>
              <a:buClr>
                <a:srgbClr val="FFFF00"/>
              </a:buClr>
              <a:buSzPct val="7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spc="-5" dirty="0"/>
              <a:t>e.g. Digital Arts/Game Design, Criminal Justice,  Animation, Drafting, Web Development, TV/News  Broadcasting, Psychology, &amp; various trades</a:t>
            </a:r>
          </a:p>
          <a:p>
            <a:pPr marL="355600" marR="230504" indent="-342900">
              <a:spcBef>
                <a:spcPts val="590"/>
              </a:spcBef>
              <a:buClr>
                <a:srgbClr val="333366"/>
              </a:buClr>
              <a:buSzPct val="6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Free tuition, free books, subsidized  transportation, subsidized safety boots for  trades</a:t>
            </a:r>
          </a:p>
          <a:p>
            <a:pPr marL="355600" marR="813435" indent="-342900">
              <a:spcBef>
                <a:spcPts val="575"/>
              </a:spcBef>
              <a:buClr>
                <a:srgbClr val="333366"/>
              </a:buClr>
              <a:buSzPct val="6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See Guidance or Co-op Dept. for more  information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728C798-9577-4D3B-A3B2-5161FDE2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Credit Tracking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5140934" y="469900"/>
            <a:ext cx="5953630" cy="5405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699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ln w="3175" cmpd="sng">
                  <a:noFill/>
                </a:ln>
                <a:solidFill>
                  <a:srgbClr val="212121"/>
                </a:solidFill>
              </a:rPr>
              <a:t>By the end of your grade 10 year, you should have 16 earned credits</a:t>
            </a:r>
          </a:p>
          <a:p>
            <a:pPr marL="4699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ln w="3175" cmpd="sng">
                  <a:noFill/>
                </a:ln>
                <a:solidFill>
                  <a:srgbClr val="212121"/>
                </a:solidFill>
              </a:rPr>
              <a:t>Grade 11 is the year you will begin to select more elective credits as most students will only need the 3 compulsory courses</a:t>
            </a:r>
          </a:p>
          <a:p>
            <a:pPr marL="4699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ln w="3175" cmpd="sng">
                  <a:noFill/>
                </a:ln>
                <a:solidFill>
                  <a:srgbClr val="212121"/>
                </a:solidFill>
              </a:rPr>
              <a:t>Continue to work towards earning your </a:t>
            </a:r>
            <a:r>
              <a:rPr lang="en-US" sz="2400" b="1" dirty="0">
                <a:ln w="3175" cmpd="sng">
                  <a:noFill/>
                </a:ln>
                <a:solidFill>
                  <a:srgbClr val="212121"/>
                </a:solidFill>
              </a:rPr>
              <a:t>40 hours</a:t>
            </a:r>
            <a:r>
              <a:rPr lang="en-US" sz="2400" dirty="0">
                <a:ln w="3175" cmpd="sng">
                  <a:noFill/>
                </a:ln>
                <a:solidFill>
                  <a:srgbClr val="212121"/>
                </a:solidFill>
              </a:rPr>
              <a:t> of community service</a:t>
            </a:r>
          </a:p>
          <a:p>
            <a:pPr marL="4699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ln w="3175" cmpd="sng">
                  <a:noFill/>
                </a:ln>
                <a:solidFill>
                  <a:srgbClr val="212121"/>
                </a:solidFill>
              </a:rPr>
              <a:t>Provincial Literacy Test OSSLT (if you are unsuccessful in grade 10, you will have the opportunity to rewrite it in your grade 11 year or take the OLC course)</a:t>
            </a:r>
          </a:p>
          <a:p>
            <a:pPr marL="4699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ln w="3175" cmpd="sng">
                  <a:noFill/>
                </a:ln>
                <a:solidFill>
                  <a:srgbClr val="212121"/>
                </a:solidFill>
              </a:rPr>
              <a:t>Grade 11 students MUST take 8 courses     ***NO SPARES***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2452-2F84-4E95-875D-6890B58D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CDE56-B8B9-4E67-B529-120FCFEA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715" indent="-457200">
              <a:tabLst>
                <a:tab pos="354965" algn="l"/>
                <a:tab pos="355600" algn="l"/>
              </a:tabLst>
            </a:pPr>
            <a:r>
              <a:rPr lang="en-US" dirty="0">
                <a:ln w="3175" cmpd="sng">
                  <a:noFill/>
                </a:ln>
                <a:solidFill>
                  <a:srgbClr val="212121"/>
                </a:solidFill>
              </a:rPr>
              <a:t>If you are 100% certain that you are going to  take a course in summer school, do not  choose it as part of your plan for next year in </a:t>
            </a:r>
            <a:r>
              <a:rPr lang="en-US" dirty="0" err="1">
                <a:ln w="3175" cmpd="sng">
                  <a:noFill/>
                </a:ln>
                <a:solidFill>
                  <a:srgbClr val="212121"/>
                </a:solidFill>
              </a:rPr>
              <a:t>myBlueprint</a:t>
            </a:r>
            <a:endParaRPr lang="en-US" dirty="0">
              <a:ln w="3175" cmpd="sng">
                <a:noFill/>
              </a:ln>
              <a:solidFill>
                <a:srgbClr val="212121"/>
              </a:solidFill>
            </a:endParaRPr>
          </a:p>
          <a:p>
            <a:pPr marL="469900" marR="387985" indent="-457200">
              <a:tabLst>
                <a:tab pos="355600" algn="l"/>
              </a:tabLst>
            </a:pPr>
            <a:r>
              <a:rPr lang="en-US" dirty="0">
                <a:ln w="3175" cmpd="sng">
                  <a:noFill/>
                </a:ln>
                <a:solidFill>
                  <a:srgbClr val="212121"/>
                </a:solidFill>
              </a:rPr>
              <a:t>If you plan to take a compulsory subject in summer school, please use the comments section in </a:t>
            </a:r>
            <a:r>
              <a:rPr lang="en-US" dirty="0" err="1">
                <a:ln w="3175" cmpd="sng">
                  <a:noFill/>
                </a:ln>
                <a:solidFill>
                  <a:srgbClr val="212121"/>
                </a:solidFill>
              </a:rPr>
              <a:t>myBlueprint</a:t>
            </a:r>
            <a:r>
              <a:rPr lang="en-US" dirty="0">
                <a:ln w="3175" cmpd="sng">
                  <a:noFill/>
                </a:ln>
                <a:solidFill>
                  <a:srgbClr val="212121"/>
                </a:solidFill>
              </a:rPr>
              <a:t> to indicate this</a:t>
            </a:r>
          </a:p>
          <a:p>
            <a:pPr marL="469900" indent="-457200">
              <a:tabLst>
                <a:tab pos="461645" algn="l"/>
                <a:tab pos="462280" algn="l"/>
              </a:tabLst>
            </a:pPr>
            <a:r>
              <a:rPr lang="en-US" dirty="0">
                <a:ln w="3175" cmpd="sng">
                  <a:noFill/>
                </a:ln>
                <a:solidFill>
                  <a:srgbClr val="212121"/>
                </a:solidFill>
              </a:rPr>
              <a:t>Summer school forms come out in the spring and will be posted to the google classroom and in the guidance office</a:t>
            </a:r>
          </a:p>
          <a:p>
            <a:endParaRPr lang="en-US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24C8E7AC-A5DB-4159-8D50-EEAB09E4F926}"/>
              </a:ext>
            </a:extLst>
          </p:cNvPr>
          <p:cNvSpPr/>
          <p:nvPr/>
        </p:nvSpPr>
        <p:spPr>
          <a:xfrm>
            <a:off x="8623005" y="687004"/>
            <a:ext cx="2361034" cy="1598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85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>
                <a:solidFill>
                  <a:schemeClr val="tx1"/>
                </a:solidFill>
              </a:rPr>
              <a:t>Specialist High Skills</a:t>
            </a:r>
            <a:r>
              <a:rPr lang="en-US" spc="-95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Major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2"/>
          <p:cNvSpPr txBox="1"/>
          <p:nvPr/>
        </p:nvSpPr>
        <p:spPr>
          <a:xfrm>
            <a:off x="4907279" y="1508760"/>
            <a:ext cx="5989317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SHSM is a program where Gr. 11 and 12  </a:t>
            </a:r>
            <a:r>
              <a:rPr lang="en-US" sz="2000" dirty="0"/>
              <a:t>students focus </a:t>
            </a:r>
            <a:r>
              <a:rPr lang="en-US" sz="2000" spc="-5" dirty="0"/>
              <a:t>their learning on a career area of interest</a:t>
            </a:r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These programs assist students in their transition from secondary school to </a:t>
            </a:r>
            <a:r>
              <a:rPr lang="en-US" sz="2000" dirty="0"/>
              <a:t>apprenticeship, </a:t>
            </a:r>
            <a:r>
              <a:rPr lang="en-US" sz="2000" spc="-5" dirty="0"/>
              <a:t>college, university or the workplace. </a:t>
            </a:r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Students gain sector specific skills and knowledge in career focused learning environments. </a:t>
            </a:r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There are 2 SHSM programs at St. Martin</a:t>
            </a:r>
          </a:p>
          <a:p>
            <a:pPr marL="812800" marR="508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Sports</a:t>
            </a:r>
          </a:p>
          <a:p>
            <a:pPr marL="812800" marR="508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Hospitality and Tourism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pc="-80">
                <a:solidFill>
                  <a:srgbClr val="262626"/>
                </a:solidFill>
              </a:rPr>
              <a:t> </a:t>
            </a:r>
            <a:r>
              <a:rPr lang="en-US">
                <a:solidFill>
                  <a:srgbClr val="262626"/>
                </a:solidFill>
              </a:rPr>
              <a:t>Specialist High Skills Major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ject 15"/>
          <p:cNvSpPr/>
          <p:nvPr/>
        </p:nvSpPr>
        <p:spPr>
          <a:xfrm>
            <a:off x="1282177" y="5034632"/>
            <a:ext cx="2231136" cy="92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BFA1542A-9B28-4FBC-9B53-1DF75316A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82319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97304" y="441175"/>
            <a:ext cx="8565897" cy="204479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Access to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myBlueprint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is through your student Dashboard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</a:rPr>
              <a:t>You MUST use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CHROME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86339" y="2485965"/>
            <a:ext cx="1508357" cy="1267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354B0E-3AA8-4ED4-BF50-8ACAE3A5E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2" t="13635" r="24324" b="15199"/>
          <a:stretch/>
        </p:blipFill>
        <p:spPr>
          <a:xfrm>
            <a:off x="4310433" y="2608476"/>
            <a:ext cx="3571134" cy="33032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4295" y="860673"/>
            <a:ext cx="69634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333366"/>
                </a:solidFill>
                <a:latin typeface="Verdana"/>
                <a:cs typeface="Verdana"/>
              </a:rPr>
              <a:t>Plan Your Courses</a:t>
            </a:r>
            <a:r>
              <a:rPr sz="2800" b="1" spc="5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333366"/>
                </a:solidFill>
                <a:latin typeface="Verdana"/>
                <a:cs typeface="Verdana"/>
              </a:rPr>
              <a:t>Using</a:t>
            </a:r>
            <a:endParaRPr sz="2800" dirty="0">
              <a:latin typeface="Verdana"/>
              <a:cs typeface="Verdana"/>
            </a:endParaRPr>
          </a:p>
          <a:p>
            <a:pPr marL="12700">
              <a:spcBef>
                <a:spcPts val="5"/>
              </a:spcBef>
            </a:pPr>
            <a:r>
              <a:rPr sz="2800" b="1" spc="-5" dirty="0">
                <a:solidFill>
                  <a:srgbClr val="333366"/>
                </a:solidFill>
                <a:latin typeface="Verdana"/>
                <a:cs typeface="Verdana"/>
              </a:rPr>
              <a:t>myBlueprint’s </a:t>
            </a:r>
            <a:r>
              <a:rPr sz="2800" b="1" spc="-10" dirty="0">
                <a:solidFill>
                  <a:srgbClr val="333366"/>
                </a:solidFill>
                <a:latin typeface="Verdana"/>
                <a:cs typeface="Verdana"/>
              </a:rPr>
              <a:t>High School</a:t>
            </a:r>
            <a:r>
              <a:rPr sz="2800" b="1" spc="125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333366"/>
                </a:solidFill>
                <a:latin typeface="Verdana"/>
                <a:cs typeface="Verdana"/>
              </a:rPr>
              <a:t>Planner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1699" y="1941576"/>
            <a:ext cx="7848600" cy="3529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0241" y="2924555"/>
            <a:ext cx="1624965" cy="576580"/>
          </a:xfrm>
          <a:custGeom>
            <a:avLst/>
            <a:gdLst/>
            <a:ahLst/>
            <a:cxnLst/>
            <a:rect l="l" t="t" r="r" b="b"/>
            <a:pathLst>
              <a:path w="1624964" h="576579">
                <a:moveTo>
                  <a:pt x="0" y="288036"/>
                </a:moveTo>
                <a:lnTo>
                  <a:pt x="10631" y="241302"/>
                </a:lnTo>
                <a:lnTo>
                  <a:pt x="41411" y="196973"/>
                </a:lnTo>
                <a:lnTo>
                  <a:pt x="90666" y="155643"/>
                </a:lnTo>
                <a:lnTo>
                  <a:pt x="156725" y="117902"/>
                </a:lnTo>
                <a:lnTo>
                  <a:pt x="195533" y="100563"/>
                </a:lnTo>
                <a:lnTo>
                  <a:pt x="237915" y="84343"/>
                </a:lnTo>
                <a:lnTo>
                  <a:pt x="283661" y="69317"/>
                </a:lnTo>
                <a:lnTo>
                  <a:pt x="332563" y="55558"/>
                </a:lnTo>
                <a:lnTo>
                  <a:pt x="384411" y="43141"/>
                </a:lnTo>
                <a:lnTo>
                  <a:pt x="438997" y="32140"/>
                </a:lnTo>
                <a:lnTo>
                  <a:pt x="496112" y="22627"/>
                </a:lnTo>
                <a:lnTo>
                  <a:pt x="555545" y="14679"/>
                </a:lnTo>
                <a:lnTo>
                  <a:pt x="617089" y="8368"/>
                </a:lnTo>
                <a:lnTo>
                  <a:pt x="680534" y="3768"/>
                </a:lnTo>
                <a:lnTo>
                  <a:pt x="745671" y="954"/>
                </a:lnTo>
                <a:lnTo>
                  <a:pt x="812291" y="0"/>
                </a:lnTo>
                <a:lnTo>
                  <a:pt x="878905" y="954"/>
                </a:lnTo>
                <a:lnTo>
                  <a:pt x="944037" y="3768"/>
                </a:lnTo>
                <a:lnTo>
                  <a:pt x="1007478" y="8368"/>
                </a:lnTo>
                <a:lnTo>
                  <a:pt x="1069018" y="14679"/>
                </a:lnTo>
                <a:lnTo>
                  <a:pt x="1128450" y="22627"/>
                </a:lnTo>
                <a:lnTo>
                  <a:pt x="1185563" y="32140"/>
                </a:lnTo>
                <a:lnTo>
                  <a:pt x="1240149" y="43141"/>
                </a:lnTo>
                <a:lnTo>
                  <a:pt x="1291998" y="55558"/>
                </a:lnTo>
                <a:lnTo>
                  <a:pt x="1340901" y="69317"/>
                </a:lnTo>
                <a:lnTo>
                  <a:pt x="1386649" y="84343"/>
                </a:lnTo>
                <a:lnTo>
                  <a:pt x="1429033" y="100563"/>
                </a:lnTo>
                <a:lnTo>
                  <a:pt x="1467843" y="117902"/>
                </a:lnTo>
                <a:lnTo>
                  <a:pt x="1502871" y="136287"/>
                </a:lnTo>
                <a:lnTo>
                  <a:pt x="1560742" y="175896"/>
                </a:lnTo>
                <a:lnTo>
                  <a:pt x="1600973" y="218800"/>
                </a:lnTo>
                <a:lnTo>
                  <a:pt x="1621890" y="264405"/>
                </a:lnTo>
                <a:lnTo>
                  <a:pt x="1624584" y="288036"/>
                </a:lnTo>
                <a:lnTo>
                  <a:pt x="1621890" y="311666"/>
                </a:lnTo>
                <a:lnTo>
                  <a:pt x="1600973" y="357271"/>
                </a:lnTo>
                <a:lnTo>
                  <a:pt x="1560742" y="400175"/>
                </a:lnTo>
                <a:lnTo>
                  <a:pt x="1502871" y="439784"/>
                </a:lnTo>
                <a:lnTo>
                  <a:pt x="1467843" y="458169"/>
                </a:lnTo>
                <a:lnTo>
                  <a:pt x="1429033" y="475508"/>
                </a:lnTo>
                <a:lnTo>
                  <a:pt x="1386649" y="491728"/>
                </a:lnTo>
                <a:lnTo>
                  <a:pt x="1340901" y="506754"/>
                </a:lnTo>
                <a:lnTo>
                  <a:pt x="1291998" y="520513"/>
                </a:lnTo>
                <a:lnTo>
                  <a:pt x="1240149" y="532930"/>
                </a:lnTo>
                <a:lnTo>
                  <a:pt x="1185563" y="543931"/>
                </a:lnTo>
                <a:lnTo>
                  <a:pt x="1128450" y="553444"/>
                </a:lnTo>
                <a:lnTo>
                  <a:pt x="1069018" y="561392"/>
                </a:lnTo>
                <a:lnTo>
                  <a:pt x="1007478" y="567703"/>
                </a:lnTo>
                <a:lnTo>
                  <a:pt x="944037" y="572303"/>
                </a:lnTo>
                <a:lnTo>
                  <a:pt x="878905" y="575117"/>
                </a:lnTo>
                <a:lnTo>
                  <a:pt x="812291" y="576072"/>
                </a:lnTo>
                <a:lnTo>
                  <a:pt x="745671" y="575117"/>
                </a:lnTo>
                <a:lnTo>
                  <a:pt x="680534" y="572303"/>
                </a:lnTo>
                <a:lnTo>
                  <a:pt x="617089" y="567703"/>
                </a:lnTo>
                <a:lnTo>
                  <a:pt x="555545" y="561392"/>
                </a:lnTo>
                <a:lnTo>
                  <a:pt x="496112" y="553444"/>
                </a:lnTo>
                <a:lnTo>
                  <a:pt x="438997" y="543931"/>
                </a:lnTo>
                <a:lnTo>
                  <a:pt x="384411" y="532930"/>
                </a:lnTo>
                <a:lnTo>
                  <a:pt x="332563" y="520513"/>
                </a:lnTo>
                <a:lnTo>
                  <a:pt x="283661" y="506754"/>
                </a:lnTo>
                <a:lnTo>
                  <a:pt x="237915" y="491728"/>
                </a:lnTo>
                <a:lnTo>
                  <a:pt x="195533" y="475508"/>
                </a:lnTo>
                <a:lnTo>
                  <a:pt x="156725" y="458169"/>
                </a:lnTo>
                <a:lnTo>
                  <a:pt x="121700" y="439784"/>
                </a:lnTo>
                <a:lnTo>
                  <a:pt x="63834" y="400175"/>
                </a:lnTo>
                <a:lnTo>
                  <a:pt x="23607" y="357271"/>
                </a:lnTo>
                <a:lnTo>
                  <a:pt x="2692" y="311666"/>
                </a:lnTo>
                <a:lnTo>
                  <a:pt x="0" y="28803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38937" y="1616839"/>
            <a:ext cx="6572662" cy="463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7025" y="857122"/>
            <a:ext cx="645795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Course </a:t>
            </a:r>
            <a:r>
              <a:rPr sz="3600" spc="-5" dirty="0"/>
              <a:t>Selection</a:t>
            </a:r>
            <a:r>
              <a:rPr sz="3600" spc="-125" dirty="0"/>
              <a:t> </a:t>
            </a:r>
            <a:r>
              <a:rPr sz="3600" dirty="0"/>
              <a:t>Process</a:t>
            </a:r>
          </a:p>
        </p:txBody>
      </p:sp>
      <p:sp>
        <p:nvSpPr>
          <p:cNvPr id="6" name="object 6"/>
          <p:cNvSpPr/>
          <p:nvPr/>
        </p:nvSpPr>
        <p:spPr>
          <a:xfrm>
            <a:off x="953358" y="2564545"/>
            <a:ext cx="2821305" cy="2593975"/>
          </a:xfrm>
          <a:custGeom>
            <a:avLst/>
            <a:gdLst/>
            <a:ahLst/>
            <a:cxnLst/>
            <a:rect l="l" t="t" r="r" b="b"/>
            <a:pathLst>
              <a:path w="2821305" h="2593975">
                <a:moveTo>
                  <a:pt x="256459" y="853856"/>
                </a:moveTo>
                <a:lnTo>
                  <a:pt x="252738" y="800895"/>
                </a:lnTo>
                <a:lnTo>
                  <a:pt x="253046" y="748688"/>
                </a:lnTo>
                <a:lnTo>
                  <a:pt x="257224" y="697495"/>
                </a:lnTo>
                <a:lnTo>
                  <a:pt x="265114" y="647576"/>
                </a:lnTo>
                <a:lnTo>
                  <a:pt x="276558" y="599192"/>
                </a:lnTo>
                <a:lnTo>
                  <a:pt x="291397" y="552603"/>
                </a:lnTo>
                <a:lnTo>
                  <a:pt x="309474" y="508070"/>
                </a:lnTo>
                <a:lnTo>
                  <a:pt x="330631" y="465852"/>
                </a:lnTo>
                <a:lnTo>
                  <a:pt x="354710" y="426211"/>
                </a:lnTo>
                <a:lnTo>
                  <a:pt x="381553" y="389407"/>
                </a:lnTo>
                <a:lnTo>
                  <a:pt x="411001" y="355699"/>
                </a:lnTo>
                <a:lnTo>
                  <a:pt x="442897" y="325350"/>
                </a:lnTo>
                <a:lnTo>
                  <a:pt x="477082" y="298618"/>
                </a:lnTo>
                <a:lnTo>
                  <a:pt x="513399" y="275765"/>
                </a:lnTo>
                <a:lnTo>
                  <a:pt x="551690" y="257050"/>
                </a:lnTo>
                <a:lnTo>
                  <a:pt x="591796" y="242735"/>
                </a:lnTo>
                <a:lnTo>
                  <a:pt x="633560" y="233080"/>
                </a:lnTo>
                <a:lnTo>
                  <a:pt x="682460" y="228203"/>
                </a:lnTo>
                <a:lnTo>
                  <a:pt x="731193" y="230135"/>
                </a:lnTo>
                <a:lnTo>
                  <a:pt x="779314" y="238763"/>
                </a:lnTo>
                <a:lnTo>
                  <a:pt x="826384" y="253973"/>
                </a:lnTo>
                <a:lnTo>
                  <a:pt x="871960" y="275654"/>
                </a:lnTo>
                <a:lnTo>
                  <a:pt x="915601" y="303692"/>
                </a:lnTo>
                <a:lnTo>
                  <a:pt x="938468" y="256972"/>
                </a:lnTo>
                <a:lnTo>
                  <a:pt x="965170" y="215105"/>
                </a:lnTo>
                <a:lnTo>
                  <a:pt x="995265" y="178260"/>
                </a:lnTo>
                <a:lnTo>
                  <a:pt x="1028315" y="146606"/>
                </a:lnTo>
                <a:lnTo>
                  <a:pt x="1063878" y="120310"/>
                </a:lnTo>
                <a:lnTo>
                  <a:pt x="1101513" y="99542"/>
                </a:lnTo>
                <a:lnTo>
                  <a:pt x="1140780" y="84471"/>
                </a:lnTo>
                <a:lnTo>
                  <a:pt x="1181238" y="75264"/>
                </a:lnTo>
                <a:lnTo>
                  <a:pt x="1222448" y="72090"/>
                </a:lnTo>
                <a:lnTo>
                  <a:pt x="1263968" y="75118"/>
                </a:lnTo>
                <a:lnTo>
                  <a:pt x="1305357" y="84516"/>
                </a:lnTo>
                <a:lnTo>
                  <a:pt x="1346176" y="100453"/>
                </a:lnTo>
                <a:lnTo>
                  <a:pt x="1385984" y="123098"/>
                </a:lnTo>
                <a:lnTo>
                  <a:pt x="1428576" y="156641"/>
                </a:lnTo>
                <a:lnTo>
                  <a:pt x="1466883" y="197520"/>
                </a:lnTo>
                <a:lnTo>
                  <a:pt x="1488407" y="152049"/>
                </a:lnTo>
                <a:lnTo>
                  <a:pt x="1514345" y="112020"/>
                </a:lnTo>
                <a:lnTo>
                  <a:pt x="1544106" y="77682"/>
                </a:lnTo>
                <a:lnTo>
                  <a:pt x="1577098" y="49282"/>
                </a:lnTo>
                <a:lnTo>
                  <a:pt x="1612728" y="27066"/>
                </a:lnTo>
                <a:lnTo>
                  <a:pt x="1650405" y="11282"/>
                </a:lnTo>
                <a:lnTo>
                  <a:pt x="1689537" y="2177"/>
                </a:lnTo>
                <a:lnTo>
                  <a:pt x="1729531" y="0"/>
                </a:lnTo>
                <a:lnTo>
                  <a:pt x="1769797" y="4996"/>
                </a:lnTo>
                <a:lnTo>
                  <a:pt x="1809741" y="17413"/>
                </a:lnTo>
                <a:lnTo>
                  <a:pt x="1848772" y="37500"/>
                </a:lnTo>
                <a:lnTo>
                  <a:pt x="1903096" y="81838"/>
                </a:lnTo>
                <a:lnTo>
                  <a:pt x="1948086" y="140370"/>
                </a:lnTo>
                <a:lnTo>
                  <a:pt x="1978067" y="101736"/>
                </a:lnTo>
                <a:lnTo>
                  <a:pt x="2011140" y="69248"/>
                </a:lnTo>
                <a:lnTo>
                  <a:pt x="2046771" y="42961"/>
                </a:lnTo>
                <a:lnTo>
                  <a:pt x="2084427" y="22927"/>
                </a:lnTo>
                <a:lnTo>
                  <a:pt x="2123576" y="9204"/>
                </a:lnTo>
                <a:lnTo>
                  <a:pt x="2163684" y="1844"/>
                </a:lnTo>
                <a:lnTo>
                  <a:pt x="2204218" y="904"/>
                </a:lnTo>
                <a:lnTo>
                  <a:pt x="2244645" y="6436"/>
                </a:lnTo>
                <a:lnTo>
                  <a:pt x="2284431" y="18497"/>
                </a:lnTo>
                <a:lnTo>
                  <a:pt x="2323045" y="37141"/>
                </a:lnTo>
                <a:lnTo>
                  <a:pt x="2359951" y="62422"/>
                </a:lnTo>
                <a:lnTo>
                  <a:pt x="2394618" y="94396"/>
                </a:lnTo>
                <a:lnTo>
                  <a:pt x="2425990" y="132643"/>
                </a:lnTo>
                <a:lnTo>
                  <a:pt x="2452686" y="175615"/>
                </a:lnTo>
                <a:lnTo>
                  <a:pt x="2474390" y="222640"/>
                </a:lnTo>
                <a:lnTo>
                  <a:pt x="2490784" y="273049"/>
                </a:lnTo>
                <a:lnTo>
                  <a:pt x="2501552" y="326171"/>
                </a:lnTo>
                <a:lnTo>
                  <a:pt x="2540065" y="342360"/>
                </a:lnTo>
                <a:lnTo>
                  <a:pt x="2576069" y="363555"/>
                </a:lnTo>
                <a:lnTo>
                  <a:pt x="2609382" y="389353"/>
                </a:lnTo>
                <a:lnTo>
                  <a:pt x="2639820" y="419352"/>
                </a:lnTo>
                <a:lnTo>
                  <a:pt x="2667201" y="453149"/>
                </a:lnTo>
                <a:lnTo>
                  <a:pt x="2691340" y="490343"/>
                </a:lnTo>
                <a:lnTo>
                  <a:pt x="2712054" y="530529"/>
                </a:lnTo>
                <a:lnTo>
                  <a:pt x="2729161" y="573307"/>
                </a:lnTo>
                <a:lnTo>
                  <a:pt x="2742477" y="618274"/>
                </a:lnTo>
                <a:lnTo>
                  <a:pt x="2751818" y="665027"/>
                </a:lnTo>
                <a:lnTo>
                  <a:pt x="2757001" y="713164"/>
                </a:lnTo>
                <a:lnTo>
                  <a:pt x="2757844" y="762283"/>
                </a:lnTo>
                <a:lnTo>
                  <a:pt x="2754162" y="811981"/>
                </a:lnTo>
                <a:lnTo>
                  <a:pt x="2745773" y="861857"/>
                </a:lnTo>
                <a:lnTo>
                  <a:pt x="2734396" y="905166"/>
                </a:lnTo>
                <a:lnTo>
                  <a:pt x="2729771" y="919261"/>
                </a:lnTo>
                <a:lnTo>
                  <a:pt x="2752847" y="960573"/>
                </a:lnTo>
                <a:lnTo>
                  <a:pt x="2772524" y="1003557"/>
                </a:lnTo>
                <a:lnTo>
                  <a:pt x="2788829" y="1047938"/>
                </a:lnTo>
                <a:lnTo>
                  <a:pt x="2801792" y="1093442"/>
                </a:lnTo>
                <a:lnTo>
                  <a:pt x="2811441" y="1139795"/>
                </a:lnTo>
                <a:lnTo>
                  <a:pt x="2817805" y="1186723"/>
                </a:lnTo>
                <a:lnTo>
                  <a:pt x="2820914" y="1233951"/>
                </a:lnTo>
                <a:lnTo>
                  <a:pt x="2820796" y="1281207"/>
                </a:lnTo>
                <a:lnTo>
                  <a:pt x="2817480" y="1328216"/>
                </a:lnTo>
                <a:lnTo>
                  <a:pt x="2810995" y="1374704"/>
                </a:lnTo>
                <a:lnTo>
                  <a:pt x="2801370" y="1420398"/>
                </a:lnTo>
                <a:lnTo>
                  <a:pt x="2788633" y="1465022"/>
                </a:lnTo>
                <a:lnTo>
                  <a:pt x="2772814" y="1508303"/>
                </a:lnTo>
                <a:lnTo>
                  <a:pt x="2753941" y="1549968"/>
                </a:lnTo>
                <a:lnTo>
                  <a:pt x="2732043" y="1589741"/>
                </a:lnTo>
                <a:lnTo>
                  <a:pt x="2707150" y="1627350"/>
                </a:lnTo>
                <a:lnTo>
                  <a:pt x="2679289" y="1662520"/>
                </a:lnTo>
                <a:lnTo>
                  <a:pt x="2648491" y="1694977"/>
                </a:lnTo>
                <a:lnTo>
                  <a:pt x="2611103" y="1727304"/>
                </a:lnTo>
                <a:lnTo>
                  <a:pt x="2571405" y="1754528"/>
                </a:lnTo>
                <a:lnTo>
                  <a:pt x="2529738" y="1776486"/>
                </a:lnTo>
                <a:lnTo>
                  <a:pt x="2486443" y="1793012"/>
                </a:lnTo>
                <a:lnTo>
                  <a:pt x="2441862" y="1803943"/>
                </a:lnTo>
                <a:lnTo>
                  <a:pt x="2439322" y="1855360"/>
                </a:lnTo>
                <a:lnTo>
                  <a:pt x="2432516" y="1905131"/>
                </a:lnTo>
                <a:lnTo>
                  <a:pt x="2421677" y="1952968"/>
                </a:lnTo>
                <a:lnTo>
                  <a:pt x="2407037" y="1998587"/>
                </a:lnTo>
                <a:lnTo>
                  <a:pt x="2388828" y="2041701"/>
                </a:lnTo>
                <a:lnTo>
                  <a:pt x="2367281" y="2082024"/>
                </a:lnTo>
                <a:lnTo>
                  <a:pt x="2342630" y="2119270"/>
                </a:lnTo>
                <a:lnTo>
                  <a:pt x="2315106" y="2153155"/>
                </a:lnTo>
                <a:lnTo>
                  <a:pt x="2284942" y="2183391"/>
                </a:lnTo>
                <a:lnTo>
                  <a:pt x="2252368" y="2209693"/>
                </a:lnTo>
                <a:lnTo>
                  <a:pt x="2217619" y="2231776"/>
                </a:lnTo>
                <a:lnTo>
                  <a:pt x="2180925" y="2249353"/>
                </a:lnTo>
                <a:lnTo>
                  <a:pt x="2142518" y="2262138"/>
                </a:lnTo>
                <a:lnTo>
                  <a:pt x="2102632" y="2269846"/>
                </a:lnTo>
                <a:lnTo>
                  <a:pt x="2061497" y="2272192"/>
                </a:lnTo>
                <a:lnTo>
                  <a:pt x="2009703" y="2267215"/>
                </a:lnTo>
                <a:lnTo>
                  <a:pt x="1959182" y="2253427"/>
                </a:lnTo>
                <a:lnTo>
                  <a:pt x="1910639" y="2231115"/>
                </a:lnTo>
                <a:lnTo>
                  <a:pt x="1864774" y="2200564"/>
                </a:lnTo>
                <a:lnTo>
                  <a:pt x="1850553" y="2250810"/>
                </a:lnTo>
                <a:lnTo>
                  <a:pt x="1832921" y="2298262"/>
                </a:lnTo>
                <a:lnTo>
                  <a:pt x="1812108" y="2342766"/>
                </a:lnTo>
                <a:lnTo>
                  <a:pt x="1788345" y="2384167"/>
                </a:lnTo>
                <a:lnTo>
                  <a:pt x="1761861" y="2422310"/>
                </a:lnTo>
                <a:lnTo>
                  <a:pt x="1732886" y="2457040"/>
                </a:lnTo>
                <a:lnTo>
                  <a:pt x="1701651" y="2488204"/>
                </a:lnTo>
                <a:lnTo>
                  <a:pt x="1668386" y="2515645"/>
                </a:lnTo>
                <a:lnTo>
                  <a:pt x="1633322" y="2539210"/>
                </a:lnTo>
                <a:lnTo>
                  <a:pt x="1596687" y="2558744"/>
                </a:lnTo>
                <a:lnTo>
                  <a:pt x="1558713" y="2574093"/>
                </a:lnTo>
                <a:lnTo>
                  <a:pt x="1519629" y="2585101"/>
                </a:lnTo>
                <a:lnTo>
                  <a:pt x="1479666" y="2591614"/>
                </a:lnTo>
                <a:lnTo>
                  <a:pt x="1439055" y="2593478"/>
                </a:lnTo>
                <a:lnTo>
                  <a:pt x="1398024" y="2590538"/>
                </a:lnTo>
                <a:lnTo>
                  <a:pt x="1356804" y="2582638"/>
                </a:lnTo>
                <a:lnTo>
                  <a:pt x="1315626" y="2569626"/>
                </a:lnTo>
                <a:lnTo>
                  <a:pt x="1274636" y="2551237"/>
                </a:lnTo>
                <a:lnTo>
                  <a:pt x="1235540" y="2528014"/>
                </a:lnTo>
                <a:lnTo>
                  <a:pt x="1198587" y="2500192"/>
                </a:lnTo>
                <a:lnTo>
                  <a:pt x="1164021" y="2468008"/>
                </a:lnTo>
                <a:lnTo>
                  <a:pt x="1132090" y="2431695"/>
                </a:lnTo>
                <a:lnTo>
                  <a:pt x="1103041" y="2391491"/>
                </a:lnTo>
                <a:lnTo>
                  <a:pt x="1077120" y="2347630"/>
                </a:lnTo>
                <a:lnTo>
                  <a:pt x="1038920" y="2373773"/>
                </a:lnTo>
                <a:lnTo>
                  <a:pt x="999748" y="2395378"/>
                </a:lnTo>
                <a:lnTo>
                  <a:pt x="959811" y="2412510"/>
                </a:lnTo>
                <a:lnTo>
                  <a:pt x="919317" y="2425233"/>
                </a:lnTo>
                <a:lnTo>
                  <a:pt x="878472" y="2433613"/>
                </a:lnTo>
                <a:lnTo>
                  <a:pt x="837485" y="2437715"/>
                </a:lnTo>
                <a:lnTo>
                  <a:pt x="796563" y="2437604"/>
                </a:lnTo>
                <a:lnTo>
                  <a:pt x="755913" y="2433345"/>
                </a:lnTo>
                <a:lnTo>
                  <a:pt x="715743" y="2425003"/>
                </a:lnTo>
                <a:lnTo>
                  <a:pt x="676259" y="2412643"/>
                </a:lnTo>
                <a:lnTo>
                  <a:pt x="637670" y="2396331"/>
                </a:lnTo>
                <a:lnTo>
                  <a:pt x="600183" y="2376131"/>
                </a:lnTo>
                <a:lnTo>
                  <a:pt x="564004" y="2352108"/>
                </a:lnTo>
                <a:lnTo>
                  <a:pt x="529342" y="2324329"/>
                </a:lnTo>
                <a:lnTo>
                  <a:pt x="496404" y="2292857"/>
                </a:lnTo>
                <a:lnTo>
                  <a:pt x="465397" y="2257758"/>
                </a:lnTo>
                <a:lnTo>
                  <a:pt x="436528" y="2219096"/>
                </a:lnTo>
                <a:lnTo>
                  <a:pt x="410006" y="2176938"/>
                </a:lnTo>
                <a:lnTo>
                  <a:pt x="386037" y="2131349"/>
                </a:lnTo>
                <a:lnTo>
                  <a:pt x="380715" y="2120046"/>
                </a:lnTo>
                <a:lnTo>
                  <a:pt x="338617" y="2122336"/>
                </a:lnTo>
                <a:lnTo>
                  <a:pt x="297735" y="2117061"/>
                </a:lnTo>
                <a:lnTo>
                  <a:pt x="258557" y="2104701"/>
                </a:lnTo>
                <a:lnTo>
                  <a:pt x="221573" y="2085740"/>
                </a:lnTo>
                <a:lnTo>
                  <a:pt x="187270" y="2060658"/>
                </a:lnTo>
                <a:lnTo>
                  <a:pt x="156137" y="2029938"/>
                </a:lnTo>
                <a:lnTo>
                  <a:pt x="128661" y="1994063"/>
                </a:lnTo>
                <a:lnTo>
                  <a:pt x="105332" y="1953513"/>
                </a:lnTo>
                <a:lnTo>
                  <a:pt x="86638" y="1908772"/>
                </a:lnTo>
                <a:lnTo>
                  <a:pt x="73067" y="1860320"/>
                </a:lnTo>
                <a:lnTo>
                  <a:pt x="65108" y="1808642"/>
                </a:lnTo>
                <a:lnTo>
                  <a:pt x="63286" y="1756880"/>
                </a:lnTo>
                <a:lnTo>
                  <a:pt x="67452" y="1705866"/>
                </a:lnTo>
                <a:lnTo>
                  <a:pt x="77403" y="1656369"/>
                </a:lnTo>
                <a:lnTo>
                  <a:pt x="92934" y="1609157"/>
                </a:lnTo>
                <a:lnTo>
                  <a:pt x="113842" y="1565001"/>
                </a:lnTo>
                <a:lnTo>
                  <a:pt x="139923" y="1524670"/>
                </a:lnTo>
                <a:lnTo>
                  <a:pt x="105337" y="1494690"/>
                </a:lnTo>
                <a:lnTo>
                  <a:pt x="75356" y="1459565"/>
                </a:lnTo>
                <a:lnTo>
                  <a:pt x="50135" y="1420049"/>
                </a:lnTo>
                <a:lnTo>
                  <a:pt x="29832" y="1376898"/>
                </a:lnTo>
                <a:lnTo>
                  <a:pt x="14604" y="1330867"/>
                </a:lnTo>
                <a:lnTo>
                  <a:pt x="4607" y="1282711"/>
                </a:lnTo>
                <a:lnTo>
                  <a:pt x="0" y="1233184"/>
                </a:lnTo>
                <a:lnTo>
                  <a:pt x="937" y="1183043"/>
                </a:lnTo>
                <a:lnTo>
                  <a:pt x="7577" y="1133042"/>
                </a:lnTo>
                <a:lnTo>
                  <a:pt x="20075" y="1083937"/>
                </a:lnTo>
                <a:lnTo>
                  <a:pt x="38590" y="1036482"/>
                </a:lnTo>
                <a:lnTo>
                  <a:pt x="64159" y="990315"/>
                </a:lnTo>
                <a:lnTo>
                  <a:pt x="94778" y="950230"/>
                </a:lnTo>
                <a:lnTo>
                  <a:pt x="129763" y="916784"/>
                </a:lnTo>
                <a:lnTo>
                  <a:pt x="168432" y="890535"/>
                </a:lnTo>
                <a:lnTo>
                  <a:pt x="210100" y="872040"/>
                </a:lnTo>
                <a:lnTo>
                  <a:pt x="254084" y="861857"/>
                </a:lnTo>
                <a:lnTo>
                  <a:pt x="256459" y="853856"/>
                </a:lnTo>
                <a:close/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48905" y="3104694"/>
            <a:ext cx="159448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5" dirty="0">
                <a:latin typeface="Verdana"/>
                <a:cs typeface="Verdana"/>
              </a:rPr>
              <a:t>Choose  courses</a:t>
            </a:r>
            <a:r>
              <a:rPr b="1" spc="-7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using  </a:t>
            </a:r>
            <a:r>
              <a:rPr b="1" spc="-5" dirty="0">
                <a:latin typeface="Verdana"/>
                <a:cs typeface="Verdana"/>
              </a:rPr>
              <a:t>the  suggested  subjects</a:t>
            </a:r>
            <a:endParaRPr b="1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3772320" y="3104693"/>
            <a:ext cx="4645019" cy="408357"/>
          </a:xfrm>
          <a:custGeom>
            <a:avLst/>
            <a:gdLst/>
            <a:ahLst/>
            <a:cxnLst/>
            <a:rect l="l" t="t" r="r" b="b"/>
            <a:pathLst>
              <a:path w="936625" h="110489">
                <a:moveTo>
                  <a:pt x="860187" y="31583"/>
                </a:moveTo>
                <a:lnTo>
                  <a:pt x="0" y="97789"/>
                </a:lnTo>
                <a:lnTo>
                  <a:pt x="1015" y="110489"/>
                </a:lnTo>
                <a:lnTo>
                  <a:pt x="861163" y="44276"/>
                </a:lnTo>
                <a:lnTo>
                  <a:pt x="860187" y="31583"/>
                </a:lnTo>
                <a:close/>
              </a:path>
              <a:path w="936625" h="110489">
                <a:moveTo>
                  <a:pt x="932884" y="30607"/>
                </a:moveTo>
                <a:lnTo>
                  <a:pt x="872870" y="30607"/>
                </a:lnTo>
                <a:lnTo>
                  <a:pt x="873759" y="43307"/>
                </a:lnTo>
                <a:lnTo>
                  <a:pt x="861163" y="44276"/>
                </a:lnTo>
                <a:lnTo>
                  <a:pt x="863599" y="75946"/>
                </a:lnTo>
                <a:lnTo>
                  <a:pt x="936624" y="32131"/>
                </a:lnTo>
                <a:lnTo>
                  <a:pt x="932884" y="30607"/>
                </a:lnTo>
                <a:close/>
              </a:path>
              <a:path w="936625" h="110489">
                <a:moveTo>
                  <a:pt x="872870" y="30607"/>
                </a:moveTo>
                <a:lnTo>
                  <a:pt x="860187" y="31583"/>
                </a:lnTo>
                <a:lnTo>
                  <a:pt x="861163" y="44276"/>
                </a:lnTo>
                <a:lnTo>
                  <a:pt x="873759" y="43307"/>
                </a:lnTo>
                <a:lnTo>
                  <a:pt x="872870" y="30607"/>
                </a:lnTo>
                <a:close/>
              </a:path>
              <a:path w="936625" h="110489">
                <a:moveTo>
                  <a:pt x="857757" y="0"/>
                </a:moveTo>
                <a:lnTo>
                  <a:pt x="860187" y="31583"/>
                </a:lnTo>
                <a:lnTo>
                  <a:pt x="872870" y="30607"/>
                </a:lnTo>
                <a:lnTo>
                  <a:pt x="932884" y="30607"/>
                </a:lnTo>
                <a:lnTo>
                  <a:pt x="857757" y="0"/>
                </a:lnTo>
                <a:close/>
              </a:path>
            </a:pathLst>
          </a:custGeom>
          <a:solidFill>
            <a:srgbClr val="C692FB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rot="17625739">
            <a:off x="4557224" y="2282413"/>
            <a:ext cx="2546154" cy="4532351"/>
          </a:xfrm>
          <a:custGeom>
            <a:avLst/>
            <a:gdLst/>
            <a:ahLst/>
            <a:cxnLst/>
            <a:rect l="l" t="t" r="r" b="b"/>
            <a:pathLst>
              <a:path w="1013460" h="1180464">
                <a:moveTo>
                  <a:pt x="958520" y="1126445"/>
                </a:moveTo>
                <a:lnTo>
                  <a:pt x="934466" y="1147064"/>
                </a:lnTo>
                <a:lnTo>
                  <a:pt x="1012951" y="1180084"/>
                </a:lnTo>
                <a:lnTo>
                  <a:pt x="1001900" y="1136015"/>
                </a:lnTo>
                <a:lnTo>
                  <a:pt x="966723" y="1136015"/>
                </a:lnTo>
                <a:lnTo>
                  <a:pt x="958520" y="1126445"/>
                </a:lnTo>
                <a:close/>
              </a:path>
              <a:path w="1013460" h="1180464">
                <a:moveTo>
                  <a:pt x="968163" y="1118180"/>
                </a:moveTo>
                <a:lnTo>
                  <a:pt x="958520" y="1126445"/>
                </a:lnTo>
                <a:lnTo>
                  <a:pt x="966723" y="1136015"/>
                </a:lnTo>
                <a:lnTo>
                  <a:pt x="976375" y="1127760"/>
                </a:lnTo>
                <a:lnTo>
                  <a:pt x="968163" y="1118180"/>
                </a:lnTo>
                <a:close/>
              </a:path>
              <a:path w="1013460" h="1180464">
                <a:moveTo>
                  <a:pt x="992250" y="1097534"/>
                </a:moveTo>
                <a:lnTo>
                  <a:pt x="968163" y="1118180"/>
                </a:lnTo>
                <a:lnTo>
                  <a:pt x="976375" y="1127760"/>
                </a:lnTo>
                <a:lnTo>
                  <a:pt x="966723" y="1136015"/>
                </a:lnTo>
                <a:lnTo>
                  <a:pt x="1001900" y="1136015"/>
                </a:lnTo>
                <a:lnTo>
                  <a:pt x="992250" y="1097534"/>
                </a:lnTo>
                <a:close/>
              </a:path>
              <a:path w="1013460" h="1180464">
                <a:moveTo>
                  <a:pt x="9651" y="0"/>
                </a:moveTo>
                <a:lnTo>
                  <a:pt x="0" y="8382"/>
                </a:lnTo>
                <a:lnTo>
                  <a:pt x="958520" y="1126445"/>
                </a:lnTo>
                <a:lnTo>
                  <a:pt x="968163" y="1118180"/>
                </a:lnTo>
                <a:lnTo>
                  <a:pt x="9651" y="0"/>
                </a:lnTo>
                <a:close/>
              </a:path>
            </a:pathLst>
          </a:custGeom>
          <a:solidFill>
            <a:srgbClr val="C692FB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602F8C-E1EC-4202-83F7-93670CAF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0DFCE-4B3A-03C9-9E0C-89DBCB91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 dirty="0"/>
              <a:t>eLearning Opt-Out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31948-EA92-4179-8BB5-5451F6E3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chool schedule&#10;&#10;Description automatically generated">
            <a:extLst>
              <a:ext uri="{FF2B5EF4-FFF2-40B4-BE49-F238E27FC236}">
                <a16:creationId xmlns:a16="http://schemas.microsoft.com/office/drawing/2014/main" id="{BAFA65BA-856E-8B2C-B0B1-A3EC53BC6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r="7" b="7070"/>
          <a:stretch/>
        </p:blipFill>
        <p:spPr>
          <a:xfrm>
            <a:off x="1193191" y="1250696"/>
            <a:ext cx="5741590" cy="419709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83CC4B-D7FE-41C7-8BDC-1FF487C9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287681-048C-ECF9-467D-81F6DDCB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sz="2400" dirty="0"/>
              <a:t>To OPT-OUT of the 2 Ministry mandated eLearning courses, please add the option at the top of your grade 11 year.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E099D9-8139-002B-91A2-050172911733}"/>
              </a:ext>
            </a:extLst>
          </p:cNvPr>
          <p:cNvCxnSpPr>
            <a:cxnSpLocks/>
          </p:cNvCxnSpPr>
          <p:nvPr/>
        </p:nvCxnSpPr>
        <p:spPr>
          <a:xfrm flipH="1" flipV="1">
            <a:off x="5343181" y="2060154"/>
            <a:ext cx="2414932" cy="2397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5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4488" y="1650746"/>
            <a:ext cx="5808662" cy="432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371600" y="706681"/>
            <a:ext cx="103632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41402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Select </a:t>
            </a:r>
            <a:r>
              <a:rPr dirty="0"/>
              <a:t>the </a:t>
            </a:r>
            <a:r>
              <a:rPr spc="-5" dirty="0"/>
              <a:t>Grade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Subject</a:t>
            </a:r>
          </a:p>
        </p:txBody>
      </p:sp>
      <p:sp>
        <p:nvSpPr>
          <p:cNvPr id="6" name="object 6"/>
          <p:cNvSpPr/>
          <p:nvPr/>
        </p:nvSpPr>
        <p:spPr>
          <a:xfrm>
            <a:off x="7919974" y="3016496"/>
            <a:ext cx="2161032" cy="202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9974" y="3016496"/>
            <a:ext cx="2161540" cy="2025014"/>
          </a:xfrm>
          <a:custGeom>
            <a:avLst/>
            <a:gdLst/>
            <a:ahLst/>
            <a:cxnLst/>
            <a:rect l="l" t="t" r="r" b="b"/>
            <a:pathLst>
              <a:path w="2161540" h="2025014">
                <a:moveTo>
                  <a:pt x="0" y="299974"/>
                </a:moveTo>
                <a:lnTo>
                  <a:pt x="3927" y="251331"/>
                </a:lnTo>
                <a:lnTo>
                  <a:pt x="15298" y="205183"/>
                </a:lnTo>
                <a:lnTo>
                  <a:pt x="33494" y="162146"/>
                </a:lnTo>
                <a:lnTo>
                  <a:pt x="57895" y="122840"/>
                </a:lnTo>
                <a:lnTo>
                  <a:pt x="87884" y="87884"/>
                </a:lnTo>
                <a:lnTo>
                  <a:pt x="122840" y="57895"/>
                </a:lnTo>
                <a:lnTo>
                  <a:pt x="162146" y="33494"/>
                </a:lnTo>
                <a:lnTo>
                  <a:pt x="205183" y="15298"/>
                </a:lnTo>
                <a:lnTo>
                  <a:pt x="251331" y="3927"/>
                </a:lnTo>
                <a:lnTo>
                  <a:pt x="299974" y="0"/>
                </a:lnTo>
                <a:lnTo>
                  <a:pt x="360172" y="0"/>
                </a:lnTo>
                <a:lnTo>
                  <a:pt x="900430" y="0"/>
                </a:lnTo>
                <a:lnTo>
                  <a:pt x="1861058" y="0"/>
                </a:lnTo>
                <a:lnTo>
                  <a:pt x="1909700" y="3927"/>
                </a:lnTo>
                <a:lnTo>
                  <a:pt x="1955848" y="15298"/>
                </a:lnTo>
                <a:lnTo>
                  <a:pt x="1998885" y="33494"/>
                </a:lnTo>
                <a:lnTo>
                  <a:pt x="2038191" y="57895"/>
                </a:lnTo>
                <a:lnTo>
                  <a:pt x="2073148" y="87884"/>
                </a:lnTo>
                <a:lnTo>
                  <a:pt x="2103136" y="122840"/>
                </a:lnTo>
                <a:lnTo>
                  <a:pt x="2127537" y="162146"/>
                </a:lnTo>
                <a:lnTo>
                  <a:pt x="2145733" y="205183"/>
                </a:lnTo>
                <a:lnTo>
                  <a:pt x="2157104" y="251331"/>
                </a:lnTo>
                <a:lnTo>
                  <a:pt x="2161032" y="299974"/>
                </a:lnTo>
                <a:lnTo>
                  <a:pt x="2161032" y="1049909"/>
                </a:lnTo>
                <a:lnTo>
                  <a:pt x="2161032" y="1499870"/>
                </a:lnTo>
                <a:lnTo>
                  <a:pt x="2157104" y="1548512"/>
                </a:lnTo>
                <a:lnTo>
                  <a:pt x="2145733" y="1594660"/>
                </a:lnTo>
                <a:lnTo>
                  <a:pt x="2127537" y="1637697"/>
                </a:lnTo>
                <a:lnTo>
                  <a:pt x="2103136" y="1677003"/>
                </a:lnTo>
                <a:lnTo>
                  <a:pt x="2073147" y="1711960"/>
                </a:lnTo>
                <a:lnTo>
                  <a:pt x="2038191" y="1741948"/>
                </a:lnTo>
                <a:lnTo>
                  <a:pt x="1998885" y="1766349"/>
                </a:lnTo>
                <a:lnTo>
                  <a:pt x="1955848" y="1784545"/>
                </a:lnTo>
                <a:lnTo>
                  <a:pt x="1909700" y="1795916"/>
                </a:lnTo>
                <a:lnTo>
                  <a:pt x="1861058" y="1799844"/>
                </a:lnTo>
                <a:lnTo>
                  <a:pt x="900430" y="1799844"/>
                </a:lnTo>
                <a:lnTo>
                  <a:pt x="630301" y="2024761"/>
                </a:lnTo>
                <a:lnTo>
                  <a:pt x="360172" y="1799844"/>
                </a:lnTo>
                <a:lnTo>
                  <a:pt x="299974" y="1799844"/>
                </a:lnTo>
                <a:lnTo>
                  <a:pt x="251331" y="1795916"/>
                </a:lnTo>
                <a:lnTo>
                  <a:pt x="205183" y="1784545"/>
                </a:lnTo>
                <a:lnTo>
                  <a:pt x="162146" y="1766349"/>
                </a:lnTo>
                <a:lnTo>
                  <a:pt x="122840" y="1741948"/>
                </a:lnTo>
                <a:lnTo>
                  <a:pt x="87884" y="1711960"/>
                </a:lnTo>
                <a:lnTo>
                  <a:pt x="57895" y="1677003"/>
                </a:lnTo>
                <a:lnTo>
                  <a:pt x="33494" y="1637697"/>
                </a:lnTo>
                <a:lnTo>
                  <a:pt x="15298" y="1594660"/>
                </a:lnTo>
                <a:lnTo>
                  <a:pt x="3927" y="1548512"/>
                </a:lnTo>
                <a:lnTo>
                  <a:pt x="0" y="1499870"/>
                </a:lnTo>
                <a:lnTo>
                  <a:pt x="0" y="1049909"/>
                </a:lnTo>
                <a:lnTo>
                  <a:pt x="0" y="29997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71840" y="3497508"/>
            <a:ext cx="1257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spcBef>
                <a:spcPts val="100"/>
              </a:spcBef>
            </a:pPr>
            <a:r>
              <a:rPr dirty="0">
                <a:latin typeface="Verdana"/>
                <a:cs typeface="Verdana"/>
              </a:rPr>
              <a:t>Sort </a:t>
            </a:r>
            <a:r>
              <a:rPr spc="-5" dirty="0">
                <a:latin typeface="Verdana"/>
                <a:cs typeface="Verdana"/>
              </a:rPr>
              <a:t>the  courses</a:t>
            </a:r>
            <a:r>
              <a:rPr spc="-7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by  subject</a:t>
            </a:r>
            <a:endParaRPr dirty="0">
              <a:latin typeface="Verdana"/>
              <a:cs typeface="Verdana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1ABD06-D7DA-4665-BD03-7D16161E85E0}"/>
              </a:ext>
            </a:extLst>
          </p:cNvPr>
          <p:cNvCxnSpPr>
            <a:cxnSpLocks/>
          </p:cNvCxnSpPr>
          <p:nvPr/>
        </p:nvCxnSpPr>
        <p:spPr>
          <a:xfrm flipH="1" flipV="1">
            <a:off x="3294043" y="3922005"/>
            <a:ext cx="4906982" cy="778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262626"/>
                </a:solidFill>
              </a:rPr>
              <a:t>The</a:t>
            </a:r>
            <a:r>
              <a:rPr lang="en-US" spc="-70" dirty="0">
                <a:solidFill>
                  <a:srgbClr val="262626"/>
                </a:solidFill>
              </a:rPr>
              <a:t> </a:t>
            </a:r>
            <a:r>
              <a:rPr lang="en-US" dirty="0">
                <a:solidFill>
                  <a:srgbClr val="262626"/>
                </a:solidFill>
              </a:rPr>
              <a:t>Pathways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4"/>
          <p:cNvSpPr/>
          <p:nvPr/>
        </p:nvSpPr>
        <p:spPr>
          <a:xfrm>
            <a:off x="1695295" y="4219068"/>
            <a:ext cx="1263158" cy="159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6EF10387-9879-476A-809B-A6F60A925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75750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80472" y="2456761"/>
            <a:ext cx="5696088" cy="3828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7692" y="2843973"/>
            <a:ext cx="18268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latin typeface="Verdana"/>
                <a:cs typeface="Verdana"/>
              </a:rPr>
              <a:t>Changing </a:t>
            </a:r>
            <a:r>
              <a:rPr dirty="0">
                <a:latin typeface="Verdana"/>
                <a:cs typeface="Verdana"/>
              </a:rPr>
              <a:t>or  </a:t>
            </a:r>
            <a:r>
              <a:rPr spc="-5" dirty="0">
                <a:latin typeface="Verdana"/>
                <a:cs typeface="Verdana"/>
              </a:rPr>
              <a:t>Deleting  selections,  select the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three  grey</a:t>
            </a:r>
            <a:r>
              <a:rPr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dots</a:t>
            </a:r>
            <a:endParaRPr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71120"/>
            <a:r>
              <a:rPr spc="-20" dirty="0">
                <a:latin typeface="Verdana"/>
                <a:cs typeface="Verdana"/>
              </a:rPr>
              <a:t>Pop </a:t>
            </a:r>
            <a:r>
              <a:rPr dirty="0">
                <a:latin typeface="Verdana"/>
                <a:cs typeface="Verdana"/>
              </a:rPr>
              <a:t>up </a:t>
            </a:r>
            <a:r>
              <a:rPr spc="-10" dirty="0">
                <a:latin typeface="Verdana"/>
                <a:cs typeface="Verdana"/>
              </a:rPr>
              <a:t>box</a:t>
            </a:r>
            <a:r>
              <a:rPr spc="-4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will  </a:t>
            </a:r>
            <a:r>
              <a:rPr spc="-5" dirty="0">
                <a:latin typeface="Verdana"/>
                <a:cs typeface="Verdana"/>
              </a:rPr>
              <a:t>appear with  choices</a:t>
            </a:r>
            <a:endParaRPr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4587" y="2991611"/>
            <a:ext cx="3458845" cy="1099820"/>
          </a:xfrm>
          <a:custGeom>
            <a:avLst/>
            <a:gdLst/>
            <a:ahLst/>
            <a:cxnLst/>
            <a:rect l="l" t="t" r="r" b="b"/>
            <a:pathLst>
              <a:path w="3458845" h="1099820">
                <a:moveTo>
                  <a:pt x="3383636" y="1069459"/>
                </a:moveTo>
                <a:lnTo>
                  <a:pt x="3374136" y="1099820"/>
                </a:lnTo>
                <a:lnTo>
                  <a:pt x="3458337" y="1086231"/>
                </a:lnTo>
                <a:lnTo>
                  <a:pt x="3444853" y="1073277"/>
                </a:lnTo>
                <a:lnTo>
                  <a:pt x="3395853" y="1073277"/>
                </a:lnTo>
                <a:lnTo>
                  <a:pt x="3383636" y="1069459"/>
                </a:lnTo>
                <a:close/>
              </a:path>
              <a:path w="3458845" h="1099820">
                <a:moveTo>
                  <a:pt x="3387404" y="1057420"/>
                </a:moveTo>
                <a:lnTo>
                  <a:pt x="3383636" y="1069459"/>
                </a:lnTo>
                <a:lnTo>
                  <a:pt x="3395853" y="1073277"/>
                </a:lnTo>
                <a:lnTo>
                  <a:pt x="3399536" y="1061212"/>
                </a:lnTo>
                <a:lnTo>
                  <a:pt x="3387404" y="1057420"/>
                </a:lnTo>
                <a:close/>
              </a:path>
              <a:path w="3458845" h="1099820">
                <a:moveTo>
                  <a:pt x="3396868" y="1027176"/>
                </a:moveTo>
                <a:lnTo>
                  <a:pt x="3387404" y="1057420"/>
                </a:lnTo>
                <a:lnTo>
                  <a:pt x="3399536" y="1061212"/>
                </a:lnTo>
                <a:lnTo>
                  <a:pt x="3395853" y="1073277"/>
                </a:lnTo>
                <a:lnTo>
                  <a:pt x="3444853" y="1073277"/>
                </a:lnTo>
                <a:lnTo>
                  <a:pt x="3396868" y="1027176"/>
                </a:lnTo>
                <a:close/>
              </a:path>
              <a:path w="3458845" h="1099820">
                <a:moveTo>
                  <a:pt x="3810" y="0"/>
                </a:moveTo>
                <a:lnTo>
                  <a:pt x="0" y="12191"/>
                </a:lnTo>
                <a:lnTo>
                  <a:pt x="3383636" y="1069459"/>
                </a:lnTo>
                <a:lnTo>
                  <a:pt x="3387404" y="1057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4701" y="1487296"/>
            <a:ext cx="415861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Modifying</a:t>
            </a:r>
            <a:r>
              <a:rPr sz="3200" spc="-70" dirty="0"/>
              <a:t> </a:t>
            </a:r>
            <a:r>
              <a:rPr sz="3200" dirty="0"/>
              <a:t>Choices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9159" y="1531343"/>
            <a:ext cx="7573681" cy="4547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1908" y="821934"/>
            <a:ext cx="7676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333366"/>
                </a:solidFill>
                <a:latin typeface="Verdana"/>
                <a:cs typeface="Verdana"/>
              </a:rPr>
              <a:t>Review Course Selection (Step</a:t>
            </a:r>
            <a:r>
              <a:rPr sz="3200" b="1" spc="-15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333366"/>
                </a:solidFill>
                <a:latin typeface="Verdana"/>
                <a:cs typeface="Verdana"/>
              </a:rPr>
              <a:t>2)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54177" y="2253538"/>
            <a:ext cx="3100705" cy="2421255"/>
          </a:xfrm>
          <a:custGeom>
            <a:avLst/>
            <a:gdLst/>
            <a:ahLst/>
            <a:cxnLst/>
            <a:rect l="l" t="t" r="r" b="b"/>
            <a:pathLst>
              <a:path w="3100704" h="2421254">
                <a:moveTo>
                  <a:pt x="1988260" y="2191716"/>
                </a:moveTo>
                <a:lnTo>
                  <a:pt x="1183603" y="2191716"/>
                </a:lnTo>
                <a:lnTo>
                  <a:pt x="1212133" y="2232648"/>
                </a:lnTo>
                <a:lnTo>
                  <a:pt x="1244090" y="2270170"/>
                </a:lnTo>
                <a:lnTo>
                  <a:pt x="1279202" y="2304060"/>
                </a:lnTo>
                <a:lnTo>
                  <a:pt x="1317196" y="2334095"/>
                </a:lnTo>
                <a:lnTo>
                  <a:pt x="1357797" y="2360054"/>
                </a:lnTo>
                <a:lnTo>
                  <a:pt x="1400733" y="2381714"/>
                </a:lnTo>
                <a:lnTo>
                  <a:pt x="1445731" y="2398853"/>
                </a:lnTo>
                <a:lnTo>
                  <a:pt x="1490997" y="2411007"/>
                </a:lnTo>
                <a:lnTo>
                  <a:pt x="1536305" y="2418386"/>
                </a:lnTo>
                <a:lnTo>
                  <a:pt x="1581402" y="2421134"/>
                </a:lnTo>
                <a:lnTo>
                  <a:pt x="1626038" y="2419397"/>
                </a:lnTo>
                <a:lnTo>
                  <a:pt x="1669958" y="2413318"/>
                </a:lnTo>
                <a:lnTo>
                  <a:pt x="1712910" y="2403042"/>
                </a:lnTo>
                <a:lnTo>
                  <a:pt x="1754641" y="2388715"/>
                </a:lnTo>
                <a:lnTo>
                  <a:pt x="1794899" y="2370481"/>
                </a:lnTo>
                <a:lnTo>
                  <a:pt x="1833431" y="2348484"/>
                </a:lnTo>
                <a:lnTo>
                  <a:pt x="1869985" y="2322870"/>
                </a:lnTo>
                <a:lnTo>
                  <a:pt x="1904307" y="2293782"/>
                </a:lnTo>
                <a:lnTo>
                  <a:pt x="1936145" y="2261367"/>
                </a:lnTo>
                <a:lnTo>
                  <a:pt x="1965247" y="2225767"/>
                </a:lnTo>
                <a:lnTo>
                  <a:pt x="1988260" y="2191716"/>
                </a:lnTo>
                <a:close/>
              </a:path>
              <a:path w="3100704" h="2421254">
                <a:moveTo>
                  <a:pt x="2573864" y="1979118"/>
                </a:moveTo>
                <a:lnTo>
                  <a:pt x="418428" y="1979118"/>
                </a:lnTo>
                <a:lnTo>
                  <a:pt x="422238" y="1986230"/>
                </a:lnTo>
                <a:lnTo>
                  <a:pt x="450614" y="2032341"/>
                </a:lnTo>
                <a:lnTo>
                  <a:pt x="479763" y="2071691"/>
                </a:lnTo>
                <a:lnTo>
                  <a:pt x="511490" y="2107777"/>
                </a:lnTo>
                <a:lnTo>
                  <a:pt x="545566" y="2140539"/>
                </a:lnTo>
                <a:lnTo>
                  <a:pt x="581763" y="2169914"/>
                </a:lnTo>
                <a:lnTo>
                  <a:pt x="619853" y="2195844"/>
                </a:lnTo>
                <a:lnTo>
                  <a:pt x="659609" y="2218266"/>
                </a:lnTo>
                <a:lnTo>
                  <a:pt x="700803" y="2237121"/>
                </a:lnTo>
                <a:lnTo>
                  <a:pt x="743205" y="2252348"/>
                </a:lnTo>
                <a:lnTo>
                  <a:pt x="786590" y="2263886"/>
                </a:lnTo>
                <a:lnTo>
                  <a:pt x="830728" y="2271674"/>
                </a:lnTo>
                <a:lnTo>
                  <a:pt x="875391" y="2275652"/>
                </a:lnTo>
                <a:lnTo>
                  <a:pt x="920352" y="2275759"/>
                </a:lnTo>
                <a:lnTo>
                  <a:pt x="965383" y="2271935"/>
                </a:lnTo>
                <a:lnTo>
                  <a:pt x="1010256" y="2264118"/>
                </a:lnTo>
                <a:lnTo>
                  <a:pt x="1054742" y="2252248"/>
                </a:lnTo>
                <a:lnTo>
                  <a:pt x="1098614" y="2236265"/>
                </a:lnTo>
                <a:lnTo>
                  <a:pt x="1141644" y="2216108"/>
                </a:lnTo>
                <a:lnTo>
                  <a:pt x="1183603" y="2191716"/>
                </a:lnTo>
                <a:lnTo>
                  <a:pt x="1988260" y="2191716"/>
                </a:lnTo>
                <a:lnTo>
                  <a:pt x="1991360" y="2187129"/>
                </a:lnTo>
                <a:lnTo>
                  <a:pt x="2014230" y="2145597"/>
                </a:lnTo>
                <a:lnTo>
                  <a:pt x="2033606" y="2101316"/>
                </a:lnTo>
                <a:lnTo>
                  <a:pt x="2049235" y="2054429"/>
                </a:lnTo>
                <a:lnTo>
                  <a:pt x="2487624" y="2054429"/>
                </a:lnTo>
                <a:lnTo>
                  <a:pt x="2511108" y="2038318"/>
                </a:lnTo>
                <a:lnTo>
                  <a:pt x="2544257" y="2010085"/>
                </a:lnTo>
                <a:lnTo>
                  <a:pt x="2573864" y="1979118"/>
                </a:lnTo>
                <a:close/>
              </a:path>
              <a:path w="3100704" h="2421254">
                <a:moveTo>
                  <a:pt x="2487624" y="2054429"/>
                </a:moveTo>
                <a:lnTo>
                  <a:pt x="2049235" y="2054429"/>
                </a:lnTo>
                <a:lnTo>
                  <a:pt x="2089310" y="2077848"/>
                </a:lnTo>
                <a:lnTo>
                  <a:pt x="2131383" y="2096360"/>
                </a:lnTo>
                <a:lnTo>
                  <a:pt x="2175048" y="2109842"/>
                </a:lnTo>
                <a:lnTo>
                  <a:pt x="2219895" y="2118173"/>
                </a:lnTo>
                <a:lnTo>
                  <a:pt x="2265516" y="2121231"/>
                </a:lnTo>
                <a:lnTo>
                  <a:pt x="2310735" y="2119044"/>
                </a:lnTo>
                <a:lnTo>
                  <a:pt x="2354578" y="2111848"/>
                </a:lnTo>
                <a:lnTo>
                  <a:pt x="2396792" y="2099909"/>
                </a:lnTo>
                <a:lnTo>
                  <a:pt x="2437121" y="2083497"/>
                </a:lnTo>
                <a:lnTo>
                  <a:pt x="2475311" y="2062877"/>
                </a:lnTo>
                <a:lnTo>
                  <a:pt x="2487624" y="2054429"/>
                </a:lnTo>
                <a:close/>
              </a:path>
              <a:path w="3100704" h="2421254">
                <a:moveTo>
                  <a:pt x="742275" y="213302"/>
                </a:moveTo>
                <a:lnTo>
                  <a:pt x="696177" y="217628"/>
                </a:lnTo>
                <a:lnTo>
                  <a:pt x="650300" y="226630"/>
                </a:lnTo>
                <a:lnTo>
                  <a:pt x="606243" y="239982"/>
                </a:lnTo>
                <a:lnTo>
                  <a:pt x="564177" y="257442"/>
                </a:lnTo>
                <a:lnTo>
                  <a:pt x="524279" y="278766"/>
                </a:lnTo>
                <a:lnTo>
                  <a:pt x="486720" y="303712"/>
                </a:lnTo>
                <a:lnTo>
                  <a:pt x="451675" y="332036"/>
                </a:lnTo>
                <a:lnTo>
                  <a:pt x="419318" y="363496"/>
                </a:lnTo>
                <a:lnTo>
                  <a:pt x="389822" y="397849"/>
                </a:lnTo>
                <a:lnTo>
                  <a:pt x="363361" y="434852"/>
                </a:lnTo>
                <a:lnTo>
                  <a:pt x="340108" y="474262"/>
                </a:lnTo>
                <a:lnTo>
                  <a:pt x="320238" y="515836"/>
                </a:lnTo>
                <a:lnTo>
                  <a:pt x="303924" y="559332"/>
                </a:lnTo>
                <a:lnTo>
                  <a:pt x="291340" y="604506"/>
                </a:lnTo>
                <a:lnTo>
                  <a:pt x="282660" y="651115"/>
                </a:lnTo>
                <a:lnTo>
                  <a:pt x="278056" y="698918"/>
                </a:lnTo>
                <a:lnTo>
                  <a:pt x="277704" y="747670"/>
                </a:lnTo>
                <a:lnTo>
                  <a:pt x="281776" y="797129"/>
                </a:lnTo>
                <a:lnTo>
                  <a:pt x="279236" y="804622"/>
                </a:lnTo>
                <a:lnTo>
                  <a:pt x="230868" y="814126"/>
                </a:lnTo>
                <a:lnTo>
                  <a:pt x="185064" y="831372"/>
                </a:lnTo>
                <a:lnTo>
                  <a:pt x="142569" y="855851"/>
                </a:lnTo>
                <a:lnTo>
                  <a:pt x="104127" y="887050"/>
                </a:lnTo>
                <a:lnTo>
                  <a:pt x="70483" y="924458"/>
                </a:lnTo>
                <a:lnTo>
                  <a:pt x="42381" y="967563"/>
                </a:lnTo>
                <a:lnTo>
                  <a:pt x="22050" y="1011865"/>
                </a:lnTo>
                <a:lnTo>
                  <a:pt x="8323" y="1057710"/>
                </a:lnTo>
                <a:lnTo>
                  <a:pt x="1030" y="1104393"/>
                </a:lnTo>
                <a:lnTo>
                  <a:pt x="0" y="1151207"/>
                </a:lnTo>
                <a:lnTo>
                  <a:pt x="5061" y="1197449"/>
                </a:lnTo>
                <a:lnTo>
                  <a:pt x="16042" y="1242412"/>
                </a:lnTo>
                <a:lnTo>
                  <a:pt x="32772" y="1285392"/>
                </a:lnTo>
                <a:lnTo>
                  <a:pt x="55080" y="1325682"/>
                </a:lnTo>
                <a:lnTo>
                  <a:pt x="82795" y="1362578"/>
                </a:lnTo>
                <a:lnTo>
                  <a:pt x="115746" y="1395375"/>
                </a:lnTo>
                <a:lnTo>
                  <a:pt x="153760" y="1423366"/>
                </a:lnTo>
                <a:lnTo>
                  <a:pt x="125095" y="1461018"/>
                </a:lnTo>
                <a:lnTo>
                  <a:pt x="102114" y="1502247"/>
                </a:lnTo>
                <a:lnTo>
                  <a:pt x="85038" y="1546334"/>
                </a:lnTo>
                <a:lnTo>
                  <a:pt x="74089" y="1592558"/>
                </a:lnTo>
                <a:lnTo>
                  <a:pt x="69491" y="1640201"/>
                </a:lnTo>
                <a:lnTo>
                  <a:pt x="71464" y="1688542"/>
                </a:lnTo>
                <a:lnTo>
                  <a:pt x="80232" y="1736782"/>
                </a:lnTo>
                <a:lnTo>
                  <a:pt x="95165" y="1782004"/>
                </a:lnTo>
                <a:lnTo>
                  <a:pt x="115725" y="1823758"/>
                </a:lnTo>
                <a:lnTo>
                  <a:pt x="141376" y="1861597"/>
                </a:lnTo>
                <a:lnTo>
                  <a:pt x="171582" y="1895070"/>
                </a:lnTo>
                <a:lnTo>
                  <a:pt x="205806" y="1923731"/>
                </a:lnTo>
                <a:lnTo>
                  <a:pt x="243512" y="1947128"/>
                </a:lnTo>
                <a:lnTo>
                  <a:pt x="284164" y="1964815"/>
                </a:lnTo>
                <a:lnTo>
                  <a:pt x="327225" y="1976341"/>
                </a:lnTo>
                <a:lnTo>
                  <a:pt x="372159" y="1981259"/>
                </a:lnTo>
                <a:lnTo>
                  <a:pt x="418428" y="1979118"/>
                </a:lnTo>
                <a:lnTo>
                  <a:pt x="2573864" y="1979118"/>
                </a:lnTo>
                <a:lnTo>
                  <a:pt x="2601595" y="1943673"/>
                </a:lnTo>
                <a:lnTo>
                  <a:pt x="2625275" y="1906027"/>
                </a:lnTo>
                <a:lnTo>
                  <a:pt x="2645289" y="1865779"/>
                </a:lnTo>
                <a:lnTo>
                  <a:pt x="2661383" y="1823194"/>
                </a:lnTo>
                <a:lnTo>
                  <a:pt x="2673302" y="1778540"/>
                </a:lnTo>
                <a:lnTo>
                  <a:pt x="2680793" y="1732086"/>
                </a:lnTo>
                <a:lnTo>
                  <a:pt x="2683600" y="1684097"/>
                </a:lnTo>
                <a:lnTo>
                  <a:pt x="2732551" y="1673883"/>
                </a:lnTo>
                <a:lnTo>
                  <a:pt x="2780100" y="1658439"/>
                </a:lnTo>
                <a:lnTo>
                  <a:pt x="2825881" y="1637929"/>
                </a:lnTo>
                <a:lnTo>
                  <a:pt x="2869528" y="1612518"/>
                </a:lnTo>
                <a:lnTo>
                  <a:pt x="2910676" y="1582370"/>
                </a:lnTo>
                <a:lnTo>
                  <a:pt x="2946417" y="1550199"/>
                </a:lnTo>
                <a:lnTo>
                  <a:pt x="2978534" y="1515207"/>
                </a:lnTo>
                <a:lnTo>
                  <a:pt x="3006990" y="1477697"/>
                </a:lnTo>
                <a:lnTo>
                  <a:pt x="3031748" y="1437973"/>
                </a:lnTo>
                <a:lnTo>
                  <a:pt x="3052769" y="1396338"/>
                </a:lnTo>
                <a:lnTo>
                  <a:pt x="3070018" y="1353096"/>
                </a:lnTo>
                <a:lnTo>
                  <a:pt x="3083455" y="1308549"/>
                </a:lnTo>
                <a:lnTo>
                  <a:pt x="3093043" y="1263001"/>
                </a:lnTo>
                <a:lnTo>
                  <a:pt x="3098745" y="1216756"/>
                </a:lnTo>
                <a:lnTo>
                  <a:pt x="3100524" y="1170116"/>
                </a:lnTo>
                <a:lnTo>
                  <a:pt x="3098341" y="1123386"/>
                </a:lnTo>
                <a:lnTo>
                  <a:pt x="3092160" y="1076869"/>
                </a:lnTo>
                <a:lnTo>
                  <a:pt x="3081942" y="1030867"/>
                </a:lnTo>
                <a:lnTo>
                  <a:pt x="3067650" y="985685"/>
                </a:lnTo>
                <a:lnTo>
                  <a:pt x="3049247" y="941626"/>
                </a:lnTo>
                <a:lnTo>
                  <a:pt x="3026696" y="898993"/>
                </a:lnTo>
                <a:lnTo>
                  <a:pt x="2999957" y="858089"/>
                </a:lnTo>
                <a:lnTo>
                  <a:pt x="3004982" y="845020"/>
                </a:lnTo>
                <a:lnTo>
                  <a:pt x="3017483" y="804622"/>
                </a:lnTo>
                <a:lnTo>
                  <a:pt x="3026721" y="758045"/>
                </a:lnTo>
                <a:lnTo>
                  <a:pt x="3030783" y="711638"/>
                </a:lnTo>
                <a:lnTo>
                  <a:pt x="3029871" y="665774"/>
                </a:lnTo>
                <a:lnTo>
                  <a:pt x="3024184" y="620830"/>
                </a:lnTo>
                <a:lnTo>
                  <a:pt x="3013926" y="577180"/>
                </a:lnTo>
                <a:lnTo>
                  <a:pt x="2999295" y="535201"/>
                </a:lnTo>
                <a:lnTo>
                  <a:pt x="2980495" y="495266"/>
                </a:lnTo>
                <a:lnTo>
                  <a:pt x="2957725" y="457752"/>
                </a:lnTo>
                <a:lnTo>
                  <a:pt x="2931186" y="423032"/>
                </a:lnTo>
                <a:lnTo>
                  <a:pt x="2901080" y="391483"/>
                </a:lnTo>
                <a:lnTo>
                  <a:pt x="2867608" y="363480"/>
                </a:lnTo>
                <a:lnTo>
                  <a:pt x="2830971" y="339398"/>
                </a:lnTo>
                <a:lnTo>
                  <a:pt x="2791370" y="319612"/>
                </a:lnTo>
                <a:lnTo>
                  <a:pt x="2749005" y="304496"/>
                </a:lnTo>
                <a:lnTo>
                  <a:pt x="2744035" y="283541"/>
                </a:lnTo>
                <a:lnTo>
                  <a:pt x="1006184" y="283541"/>
                </a:lnTo>
                <a:lnTo>
                  <a:pt x="965219" y="260716"/>
                </a:lnTo>
                <a:lnTo>
                  <a:pt x="922643" y="242249"/>
                </a:lnTo>
                <a:lnTo>
                  <a:pt x="878758" y="228207"/>
                </a:lnTo>
                <a:lnTo>
                  <a:pt x="833867" y="218658"/>
                </a:lnTo>
                <a:lnTo>
                  <a:pt x="788272" y="213667"/>
                </a:lnTo>
                <a:lnTo>
                  <a:pt x="742275" y="213302"/>
                </a:lnTo>
                <a:close/>
              </a:path>
              <a:path w="3100704" h="2421254">
                <a:moveTo>
                  <a:pt x="1343417" y="67269"/>
                </a:moveTo>
                <a:lnTo>
                  <a:pt x="1298121" y="70236"/>
                </a:lnTo>
                <a:lnTo>
                  <a:pt x="1253560" y="78866"/>
                </a:lnTo>
                <a:lnTo>
                  <a:pt x="1210495" y="92912"/>
                </a:lnTo>
                <a:lnTo>
                  <a:pt x="1169133" y="112306"/>
                </a:lnTo>
                <a:lnTo>
                  <a:pt x="1130049" y="136861"/>
                </a:lnTo>
                <a:lnTo>
                  <a:pt x="1093729" y="166419"/>
                </a:lnTo>
                <a:lnTo>
                  <a:pt x="1060656" y="200824"/>
                </a:lnTo>
                <a:lnTo>
                  <a:pt x="1031275" y="239982"/>
                </a:lnTo>
                <a:lnTo>
                  <a:pt x="1006184" y="283541"/>
                </a:lnTo>
                <a:lnTo>
                  <a:pt x="2744035" y="283541"/>
                </a:lnTo>
                <a:lnTo>
                  <a:pt x="2737239" y="254887"/>
                </a:lnTo>
                <a:lnTo>
                  <a:pt x="2719249" y="207820"/>
                </a:lnTo>
                <a:lnTo>
                  <a:pt x="2706499" y="184354"/>
                </a:lnTo>
                <a:lnTo>
                  <a:pt x="1611974" y="184354"/>
                </a:lnTo>
                <a:lnTo>
                  <a:pt x="1591585" y="164481"/>
                </a:lnTo>
                <a:lnTo>
                  <a:pt x="1547091" y="129687"/>
                </a:lnTo>
                <a:lnTo>
                  <a:pt x="1479433" y="93744"/>
                </a:lnTo>
                <a:lnTo>
                  <a:pt x="1434557" y="78866"/>
                </a:lnTo>
                <a:lnTo>
                  <a:pt x="1389057" y="70093"/>
                </a:lnTo>
                <a:lnTo>
                  <a:pt x="1343417" y="67269"/>
                </a:lnTo>
                <a:close/>
              </a:path>
              <a:path w="3100704" h="2421254">
                <a:moveTo>
                  <a:pt x="1900668" y="0"/>
                </a:moveTo>
                <a:lnTo>
                  <a:pt x="1856725" y="2036"/>
                </a:lnTo>
                <a:lnTo>
                  <a:pt x="1813730" y="10539"/>
                </a:lnTo>
                <a:lnTo>
                  <a:pt x="1772332" y="25276"/>
                </a:lnTo>
                <a:lnTo>
                  <a:pt x="1733178" y="46015"/>
                </a:lnTo>
                <a:lnTo>
                  <a:pt x="1696918" y="72524"/>
                </a:lnTo>
                <a:lnTo>
                  <a:pt x="1664198" y="104572"/>
                </a:lnTo>
                <a:lnTo>
                  <a:pt x="1635668" y="141926"/>
                </a:lnTo>
                <a:lnTo>
                  <a:pt x="1611974" y="184354"/>
                </a:lnTo>
                <a:lnTo>
                  <a:pt x="2706499" y="184354"/>
                </a:lnTo>
                <a:lnTo>
                  <a:pt x="2695394" y="163916"/>
                </a:lnTo>
                <a:lnTo>
                  <a:pt x="2671315" y="131014"/>
                </a:lnTo>
                <a:lnTo>
                  <a:pt x="2140802" y="131014"/>
                </a:lnTo>
                <a:lnTo>
                  <a:pt x="2117559" y="102171"/>
                </a:lnTo>
                <a:lnTo>
                  <a:pt x="2062739" y="53915"/>
                </a:lnTo>
                <a:lnTo>
                  <a:pt x="1988809" y="16251"/>
                </a:lnTo>
                <a:lnTo>
                  <a:pt x="1944912" y="4660"/>
                </a:lnTo>
                <a:lnTo>
                  <a:pt x="1900668" y="0"/>
                </a:lnTo>
                <a:close/>
              </a:path>
              <a:path w="3100704" h="2421254">
                <a:moveTo>
                  <a:pt x="2422322" y="843"/>
                </a:moveTo>
                <a:lnTo>
                  <a:pt x="2377784" y="1728"/>
                </a:lnTo>
                <a:lnTo>
                  <a:pt x="2333712" y="8604"/>
                </a:lnTo>
                <a:lnTo>
                  <a:pt x="2290691" y="21418"/>
                </a:lnTo>
                <a:lnTo>
                  <a:pt x="2249304" y="40118"/>
                </a:lnTo>
                <a:lnTo>
                  <a:pt x="2210137" y="64652"/>
                </a:lnTo>
                <a:lnTo>
                  <a:pt x="2173775" y="94968"/>
                </a:lnTo>
                <a:lnTo>
                  <a:pt x="2140802" y="131014"/>
                </a:lnTo>
                <a:lnTo>
                  <a:pt x="2671315" y="131014"/>
                </a:lnTo>
                <a:lnTo>
                  <a:pt x="2631530" y="88088"/>
                </a:lnTo>
                <a:lnTo>
                  <a:pt x="2593435" y="58243"/>
                </a:lnTo>
                <a:lnTo>
                  <a:pt x="2552882" y="34647"/>
                </a:lnTo>
                <a:lnTo>
                  <a:pt x="2510456" y="17250"/>
                </a:lnTo>
                <a:lnTo>
                  <a:pt x="2466741" y="5999"/>
                </a:lnTo>
                <a:lnTo>
                  <a:pt x="2422322" y="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4177" y="2253538"/>
            <a:ext cx="3100705" cy="2421255"/>
          </a:xfrm>
          <a:custGeom>
            <a:avLst/>
            <a:gdLst/>
            <a:ahLst/>
            <a:cxnLst/>
            <a:rect l="l" t="t" r="r" b="b"/>
            <a:pathLst>
              <a:path w="3100704" h="2421254">
                <a:moveTo>
                  <a:pt x="281776" y="797129"/>
                </a:moveTo>
                <a:lnTo>
                  <a:pt x="277704" y="747670"/>
                </a:lnTo>
                <a:lnTo>
                  <a:pt x="278056" y="698918"/>
                </a:lnTo>
                <a:lnTo>
                  <a:pt x="282660" y="651115"/>
                </a:lnTo>
                <a:lnTo>
                  <a:pt x="291340" y="604506"/>
                </a:lnTo>
                <a:lnTo>
                  <a:pt x="303924" y="559332"/>
                </a:lnTo>
                <a:lnTo>
                  <a:pt x="320238" y="515836"/>
                </a:lnTo>
                <a:lnTo>
                  <a:pt x="340108" y="474262"/>
                </a:lnTo>
                <a:lnTo>
                  <a:pt x="363361" y="434852"/>
                </a:lnTo>
                <a:lnTo>
                  <a:pt x="389822" y="397849"/>
                </a:lnTo>
                <a:lnTo>
                  <a:pt x="419318" y="363496"/>
                </a:lnTo>
                <a:lnTo>
                  <a:pt x="451675" y="332036"/>
                </a:lnTo>
                <a:lnTo>
                  <a:pt x="486720" y="303712"/>
                </a:lnTo>
                <a:lnTo>
                  <a:pt x="524279" y="278766"/>
                </a:lnTo>
                <a:lnTo>
                  <a:pt x="564177" y="257442"/>
                </a:lnTo>
                <a:lnTo>
                  <a:pt x="606243" y="239982"/>
                </a:lnTo>
                <a:lnTo>
                  <a:pt x="650300" y="226630"/>
                </a:lnTo>
                <a:lnTo>
                  <a:pt x="696177" y="217628"/>
                </a:lnTo>
                <a:lnTo>
                  <a:pt x="742275" y="213302"/>
                </a:lnTo>
                <a:lnTo>
                  <a:pt x="788272" y="213667"/>
                </a:lnTo>
                <a:lnTo>
                  <a:pt x="833867" y="218658"/>
                </a:lnTo>
                <a:lnTo>
                  <a:pt x="878758" y="228207"/>
                </a:lnTo>
                <a:lnTo>
                  <a:pt x="922643" y="242249"/>
                </a:lnTo>
                <a:lnTo>
                  <a:pt x="965219" y="260716"/>
                </a:lnTo>
                <a:lnTo>
                  <a:pt x="1006184" y="283541"/>
                </a:lnTo>
                <a:lnTo>
                  <a:pt x="1031313" y="239917"/>
                </a:lnTo>
                <a:lnTo>
                  <a:pt x="1060656" y="200824"/>
                </a:lnTo>
                <a:lnTo>
                  <a:pt x="1093729" y="166419"/>
                </a:lnTo>
                <a:lnTo>
                  <a:pt x="1130049" y="136861"/>
                </a:lnTo>
                <a:lnTo>
                  <a:pt x="1169133" y="112306"/>
                </a:lnTo>
                <a:lnTo>
                  <a:pt x="1210495" y="92912"/>
                </a:lnTo>
                <a:lnTo>
                  <a:pt x="1253652" y="78836"/>
                </a:lnTo>
                <a:lnTo>
                  <a:pt x="1298121" y="70236"/>
                </a:lnTo>
                <a:lnTo>
                  <a:pt x="1343417" y="67269"/>
                </a:lnTo>
                <a:lnTo>
                  <a:pt x="1389057" y="70093"/>
                </a:lnTo>
                <a:lnTo>
                  <a:pt x="1434557" y="78866"/>
                </a:lnTo>
                <a:lnTo>
                  <a:pt x="1479433" y="93744"/>
                </a:lnTo>
                <a:lnTo>
                  <a:pt x="1523201" y="114885"/>
                </a:lnTo>
                <a:lnTo>
                  <a:pt x="1569922" y="146238"/>
                </a:lnTo>
                <a:lnTo>
                  <a:pt x="1611974" y="184354"/>
                </a:lnTo>
                <a:lnTo>
                  <a:pt x="1635668" y="141926"/>
                </a:lnTo>
                <a:lnTo>
                  <a:pt x="1664198" y="104572"/>
                </a:lnTo>
                <a:lnTo>
                  <a:pt x="1696918" y="72524"/>
                </a:lnTo>
                <a:lnTo>
                  <a:pt x="1733178" y="46015"/>
                </a:lnTo>
                <a:lnTo>
                  <a:pt x="1772332" y="25276"/>
                </a:lnTo>
                <a:lnTo>
                  <a:pt x="1813730" y="10539"/>
                </a:lnTo>
                <a:lnTo>
                  <a:pt x="1856725" y="2036"/>
                </a:lnTo>
                <a:lnTo>
                  <a:pt x="1900668" y="0"/>
                </a:lnTo>
                <a:lnTo>
                  <a:pt x="1944912" y="4660"/>
                </a:lnTo>
                <a:lnTo>
                  <a:pt x="1988809" y="16251"/>
                </a:lnTo>
                <a:lnTo>
                  <a:pt x="2031709" y="35002"/>
                </a:lnTo>
                <a:lnTo>
                  <a:pt x="2091447" y="76388"/>
                </a:lnTo>
                <a:lnTo>
                  <a:pt x="2140802" y="131014"/>
                </a:lnTo>
                <a:lnTo>
                  <a:pt x="2173775" y="94968"/>
                </a:lnTo>
                <a:lnTo>
                  <a:pt x="2210137" y="64652"/>
                </a:lnTo>
                <a:lnTo>
                  <a:pt x="2249304" y="40118"/>
                </a:lnTo>
                <a:lnTo>
                  <a:pt x="2290691" y="21418"/>
                </a:lnTo>
                <a:lnTo>
                  <a:pt x="2333712" y="8604"/>
                </a:lnTo>
                <a:lnTo>
                  <a:pt x="2377784" y="1728"/>
                </a:lnTo>
                <a:lnTo>
                  <a:pt x="2422322" y="843"/>
                </a:lnTo>
                <a:lnTo>
                  <a:pt x="2466741" y="5999"/>
                </a:lnTo>
                <a:lnTo>
                  <a:pt x="2510456" y="17250"/>
                </a:lnTo>
                <a:lnTo>
                  <a:pt x="2552882" y="34647"/>
                </a:lnTo>
                <a:lnTo>
                  <a:pt x="2593435" y="58243"/>
                </a:lnTo>
                <a:lnTo>
                  <a:pt x="2631530" y="88088"/>
                </a:lnTo>
                <a:lnTo>
                  <a:pt x="2666035" y="123799"/>
                </a:lnTo>
                <a:lnTo>
                  <a:pt x="2695394" y="163916"/>
                </a:lnTo>
                <a:lnTo>
                  <a:pt x="2719249" y="207820"/>
                </a:lnTo>
                <a:lnTo>
                  <a:pt x="2737239" y="254887"/>
                </a:lnTo>
                <a:lnTo>
                  <a:pt x="2749005" y="304496"/>
                </a:lnTo>
                <a:lnTo>
                  <a:pt x="2791370" y="319612"/>
                </a:lnTo>
                <a:lnTo>
                  <a:pt x="2830971" y="339398"/>
                </a:lnTo>
                <a:lnTo>
                  <a:pt x="2867608" y="363480"/>
                </a:lnTo>
                <a:lnTo>
                  <a:pt x="2901080" y="391483"/>
                </a:lnTo>
                <a:lnTo>
                  <a:pt x="2931186" y="423032"/>
                </a:lnTo>
                <a:lnTo>
                  <a:pt x="2957725" y="457752"/>
                </a:lnTo>
                <a:lnTo>
                  <a:pt x="2980495" y="495266"/>
                </a:lnTo>
                <a:lnTo>
                  <a:pt x="2999295" y="535201"/>
                </a:lnTo>
                <a:lnTo>
                  <a:pt x="3013926" y="577180"/>
                </a:lnTo>
                <a:lnTo>
                  <a:pt x="3024184" y="620830"/>
                </a:lnTo>
                <a:lnTo>
                  <a:pt x="3029871" y="665774"/>
                </a:lnTo>
                <a:lnTo>
                  <a:pt x="3030783" y="711638"/>
                </a:lnTo>
                <a:lnTo>
                  <a:pt x="3026721" y="758045"/>
                </a:lnTo>
                <a:lnTo>
                  <a:pt x="3017483" y="804622"/>
                </a:lnTo>
                <a:lnTo>
                  <a:pt x="3004982" y="845020"/>
                </a:lnTo>
                <a:lnTo>
                  <a:pt x="2999957" y="858089"/>
                </a:lnTo>
                <a:lnTo>
                  <a:pt x="3026696" y="898993"/>
                </a:lnTo>
                <a:lnTo>
                  <a:pt x="3049247" y="941626"/>
                </a:lnTo>
                <a:lnTo>
                  <a:pt x="3067650" y="985685"/>
                </a:lnTo>
                <a:lnTo>
                  <a:pt x="3081942" y="1030867"/>
                </a:lnTo>
                <a:lnTo>
                  <a:pt x="3092160" y="1076869"/>
                </a:lnTo>
                <a:lnTo>
                  <a:pt x="3098341" y="1123386"/>
                </a:lnTo>
                <a:lnTo>
                  <a:pt x="3100524" y="1170116"/>
                </a:lnTo>
                <a:lnTo>
                  <a:pt x="3098745" y="1216756"/>
                </a:lnTo>
                <a:lnTo>
                  <a:pt x="3093043" y="1263001"/>
                </a:lnTo>
                <a:lnTo>
                  <a:pt x="3083455" y="1308549"/>
                </a:lnTo>
                <a:lnTo>
                  <a:pt x="3070018" y="1353096"/>
                </a:lnTo>
                <a:lnTo>
                  <a:pt x="3052769" y="1396338"/>
                </a:lnTo>
                <a:lnTo>
                  <a:pt x="3031748" y="1437973"/>
                </a:lnTo>
                <a:lnTo>
                  <a:pt x="3006990" y="1477697"/>
                </a:lnTo>
                <a:lnTo>
                  <a:pt x="2978534" y="1515207"/>
                </a:lnTo>
                <a:lnTo>
                  <a:pt x="2946417" y="1550199"/>
                </a:lnTo>
                <a:lnTo>
                  <a:pt x="2910676" y="1582370"/>
                </a:lnTo>
                <a:lnTo>
                  <a:pt x="2869528" y="1612518"/>
                </a:lnTo>
                <a:lnTo>
                  <a:pt x="2825881" y="1637929"/>
                </a:lnTo>
                <a:lnTo>
                  <a:pt x="2780100" y="1658439"/>
                </a:lnTo>
                <a:lnTo>
                  <a:pt x="2732551" y="1673883"/>
                </a:lnTo>
                <a:lnTo>
                  <a:pt x="2683600" y="1684097"/>
                </a:lnTo>
                <a:lnTo>
                  <a:pt x="2680793" y="1732086"/>
                </a:lnTo>
                <a:lnTo>
                  <a:pt x="2673302" y="1778540"/>
                </a:lnTo>
                <a:lnTo>
                  <a:pt x="2661383" y="1823194"/>
                </a:lnTo>
                <a:lnTo>
                  <a:pt x="2645289" y="1865779"/>
                </a:lnTo>
                <a:lnTo>
                  <a:pt x="2625275" y="1906027"/>
                </a:lnTo>
                <a:lnTo>
                  <a:pt x="2601595" y="1943673"/>
                </a:lnTo>
                <a:lnTo>
                  <a:pt x="2574504" y="1978448"/>
                </a:lnTo>
                <a:lnTo>
                  <a:pt x="2544257" y="2010085"/>
                </a:lnTo>
                <a:lnTo>
                  <a:pt x="2511108" y="2038318"/>
                </a:lnTo>
                <a:lnTo>
                  <a:pt x="2475311" y="2062877"/>
                </a:lnTo>
                <a:lnTo>
                  <a:pt x="2437121" y="2083497"/>
                </a:lnTo>
                <a:lnTo>
                  <a:pt x="2396792" y="2099909"/>
                </a:lnTo>
                <a:lnTo>
                  <a:pt x="2354578" y="2111848"/>
                </a:lnTo>
                <a:lnTo>
                  <a:pt x="2310735" y="2119044"/>
                </a:lnTo>
                <a:lnTo>
                  <a:pt x="2265516" y="2121231"/>
                </a:lnTo>
                <a:lnTo>
                  <a:pt x="2219895" y="2118173"/>
                </a:lnTo>
                <a:lnTo>
                  <a:pt x="2175048" y="2109842"/>
                </a:lnTo>
                <a:lnTo>
                  <a:pt x="2131383" y="2096360"/>
                </a:lnTo>
                <a:lnTo>
                  <a:pt x="2089310" y="2077848"/>
                </a:lnTo>
                <a:lnTo>
                  <a:pt x="2049235" y="2054429"/>
                </a:lnTo>
                <a:lnTo>
                  <a:pt x="2033606" y="2101316"/>
                </a:lnTo>
                <a:lnTo>
                  <a:pt x="2014230" y="2145597"/>
                </a:lnTo>
                <a:lnTo>
                  <a:pt x="1991360" y="2187129"/>
                </a:lnTo>
                <a:lnTo>
                  <a:pt x="1965247" y="2225767"/>
                </a:lnTo>
                <a:lnTo>
                  <a:pt x="1936145" y="2261367"/>
                </a:lnTo>
                <a:lnTo>
                  <a:pt x="1904307" y="2293782"/>
                </a:lnTo>
                <a:lnTo>
                  <a:pt x="1869985" y="2322870"/>
                </a:lnTo>
                <a:lnTo>
                  <a:pt x="1833431" y="2348484"/>
                </a:lnTo>
                <a:lnTo>
                  <a:pt x="1794899" y="2370481"/>
                </a:lnTo>
                <a:lnTo>
                  <a:pt x="1754641" y="2388715"/>
                </a:lnTo>
                <a:lnTo>
                  <a:pt x="1712910" y="2403042"/>
                </a:lnTo>
                <a:lnTo>
                  <a:pt x="1669958" y="2413318"/>
                </a:lnTo>
                <a:lnTo>
                  <a:pt x="1626038" y="2419397"/>
                </a:lnTo>
                <a:lnTo>
                  <a:pt x="1581402" y="2421134"/>
                </a:lnTo>
                <a:lnTo>
                  <a:pt x="1536305" y="2418386"/>
                </a:lnTo>
                <a:lnTo>
                  <a:pt x="1490997" y="2411007"/>
                </a:lnTo>
                <a:lnTo>
                  <a:pt x="1445731" y="2398853"/>
                </a:lnTo>
                <a:lnTo>
                  <a:pt x="1400733" y="2381714"/>
                </a:lnTo>
                <a:lnTo>
                  <a:pt x="1357797" y="2360054"/>
                </a:lnTo>
                <a:lnTo>
                  <a:pt x="1317196" y="2334095"/>
                </a:lnTo>
                <a:lnTo>
                  <a:pt x="1279202" y="2304060"/>
                </a:lnTo>
                <a:lnTo>
                  <a:pt x="1244090" y="2270170"/>
                </a:lnTo>
                <a:lnTo>
                  <a:pt x="1212133" y="2232648"/>
                </a:lnTo>
                <a:lnTo>
                  <a:pt x="1183603" y="2191716"/>
                </a:lnTo>
                <a:lnTo>
                  <a:pt x="1141644" y="2216108"/>
                </a:lnTo>
                <a:lnTo>
                  <a:pt x="1098614" y="2236265"/>
                </a:lnTo>
                <a:lnTo>
                  <a:pt x="1054742" y="2252248"/>
                </a:lnTo>
                <a:lnTo>
                  <a:pt x="1010256" y="2264118"/>
                </a:lnTo>
                <a:lnTo>
                  <a:pt x="965383" y="2271935"/>
                </a:lnTo>
                <a:lnTo>
                  <a:pt x="920352" y="2275759"/>
                </a:lnTo>
                <a:lnTo>
                  <a:pt x="875391" y="2275652"/>
                </a:lnTo>
                <a:lnTo>
                  <a:pt x="830728" y="2271674"/>
                </a:lnTo>
                <a:lnTo>
                  <a:pt x="786590" y="2263886"/>
                </a:lnTo>
                <a:lnTo>
                  <a:pt x="743205" y="2252348"/>
                </a:lnTo>
                <a:lnTo>
                  <a:pt x="700803" y="2237121"/>
                </a:lnTo>
                <a:lnTo>
                  <a:pt x="659609" y="2218266"/>
                </a:lnTo>
                <a:lnTo>
                  <a:pt x="619853" y="2195844"/>
                </a:lnTo>
                <a:lnTo>
                  <a:pt x="581763" y="2169914"/>
                </a:lnTo>
                <a:lnTo>
                  <a:pt x="545566" y="2140539"/>
                </a:lnTo>
                <a:lnTo>
                  <a:pt x="511490" y="2107777"/>
                </a:lnTo>
                <a:lnTo>
                  <a:pt x="479763" y="2071691"/>
                </a:lnTo>
                <a:lnTo>
                  <a:pt x="450614" y="2032341"/>
                </a:lnTo>
                <a:lnTo>
                  <a:pt x="424270" y="1989786"/>
                </a:lnTo>
                <a:lnTo>
                  <a:pt x="420333" y="1982674"/>
                </a:lnTo>
                <a:lnTo>
                  <a:pt x="418428" y="1979118"/>
                </a:lnTo>
                <a:lnTo>
                  <a:pt x="372159" y="1981259"/>
                </a:lnTo>
                <a:lnTo>
                  <a:pt x="327225" y="1976341"/>
                </a:lnTo>
                <a:lnTo>
                  <a:pt x="284164" y="1964815"/>
                </a:lnTo>
                <a:lnTo>
                  <a:pt x="243512" y="1947128"/>
                </a:lnTo>
                <a:lnTo>
                  <a:pt x="205806" y="1923731"/>
                </a:lnTo>
                <a:lnTo>
                  <a:pt x="171582" y="1895070"/>
                </a:lnTo>
                <a:lnTo>
                  <a:pt x="141376" y="1861597"/>
                </a:lnTo>
                <a:lnTo>
                  <a:pt x="115725" y="1823758"/>
                </a:lnTo>
                <a:lnTo>
                  <a:pt x="95165" y="1782004"/>
                </a:lnTo>
                <a:lnTo>
                  <a:pt x="80232" y="1736782"/>
                </a:lnTo>
                <a:lnTo>
                  <a:pt x="71464" y="1688542"/>
                </a:lnTo>
                <a:lnTo>
                  <a:pt x="69491" y="1640201"/>
                </a:lnTo>
                <a:lnTo>
                  <a:pt x="74089" y="1592558"/>
                </a:lnTo>
                <a:lnTo>
                  <a:pt x="85038" y="1546334"/>
                </a:lnTo>
                <a:lnTo>
                  <a:pt x="102114" y="1502247"/>
                </a:lnTo>
                <a:lnTo>
                  <a:pt x="125095" y="1461018"/>
                </a:lnTo>
                <a:lnTo>
                  <a:pt x="153760" y="1423366"/>
                </a:lnTo>
                <a:lnTo>
                  <a:pt x="115746" y="1395375"/>
                </a:lnTo>
                <a:lnTo>
                  <a:pt x="82795" y="1362578"/>
                </a:lnTo>
                <a:lnTo>
                  <a:pt x="55080" y="1325682"/>
                </a:lnTo>
                <a:lnTo>
                  <a:pt x="32772" y="1285392"/>
                </a:lnTo>
                <a:lnTo>
                  <a:pt x="16042" y="1242412"/>
                </a:lnTo>
                <a:lnTo>
                  <a:pt x="5061" y="1197449"/>
                </a:lnTo>
                <a:lnTo>
                  <a:pt x="0" y="1151207"/>
                </a:lnTo>
                <a:lnTo>
                  <a:pt x="1030" y="1104393"/>
                </a:lnTo>
                <a:lnTo>
                  <a:pt x="8323" y="1057710"/>
                </a:lnTo>
                <a:lnTo>
                  <a:pt x="22050" y="1011865"/>
                </a:lnTo>
                <a:lnTo>
                  <a:pt x="42381" y="967563"/>
                </a:lnTo>
                <a:lnTo>
                  <a:pt x="70483" y="924458"/>
                </a:lnTo>
                <a:lnTo>
                  <a:pt x="104127" y="887050"/>
                </a:lnTo>
                <a:lnTo>
                  <a:pt x="142569" y="855851"/>
                </a:lnTo>
                <a:lnTo>
                  <a:pt x="185064" y="831372"/>
                </a:lnTo>
                <a:lnTo>
                  <a:pt x="230868" y="814126"/>
                </a:lnTo>
                <a:lnTo>
                  <a:pt x="279236" y="804622"/>
                </a:lnTo>
                <a:lnTo>
                  <a:pt x="281776" y="797129"/>
                </a:lnTo>
                <a:close/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239" y="3667379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181610" y="44704"/>
                </a:moveTo>
                <a:lnTo>
                  <a:pt x="134213" y="44809"/>
                </a:lnTo>
                <a:lnTo>
                  <a:pt x="87614" y="37258"/>
                </a:lnTo>
                <a:lnTo>
                  <a:pt x="42610" y="22254"/>
                </a:lnTo>
                <a:lnTo>
                  <a:pt x="0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3622" y="4200652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79375" y="0"/>
                </a:moveTo>
                <a:lnTo>
                  <a:pt x="60078" y="7425"/>
                </a:lnTo>
                <a:lnTo>
                  <a:pt x="40354" y="13493"/>
                </a:lnTo>
                <a:lnTo>
                  <a:pt x="20296" y="18180"/>
                </a:lnTo>
                <a:lnTo>
                  <a:pt x="0" y="21462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9773" y="4337939"/>
            <a:ext cx="48260" cy="97790"/>
          </a:xfrm>
          <a:custGeom>
            <a:avLst/>
            <a:gdLst/>
            <a:ahLst/>
            <a:cxnLst/>
            <a:rect l="l" t="t" r="r" b="b"/>
            <a:pathLst>
              <a:path w="48260" h="97789">
                <a:moveTo>
                  <a:pt x="47878" y="97536"/>
                </a:moveTo>
                <a:lnTo>
                  <a:pt x="34093" y="74205"/>
                </a:lnTo>
                <a:lnTo>
                  <a:pt x="21510" y="50149"/>
                </a:lnTo>
                <a:lnTo>
                  <a:pt x="10142" y="25401"/>
                </a:lnTo>
                <a:lnTo>
                  <a:pt x="0" y="0"/>
                </a:lnTo>
              </a:path>
            </a:pathLst>
          </a:custGeom>
          <a:ln w="25907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3793" y="4192396"/>
            <a:ext cx="19050" cy="107314"/>
          </a:xfrm>
          <a:custGeom>
            <a:avLst/>
            <a:gdLst/>
            <a:ahLst/>
            <a:cxnLst/>
            <a:rect l="l" t="t" r="r" b="b"/>
            <a:pathLst>
              <a:path w="19050" h="107314">
                <a:moveTo>
                  <a:pt x="19050" y="0"/>
                </a:moveTo>
                <a:lnTo>
                  <a:pt x="16287" y="27138"/>
                </a:lnTo>
                <a:lnTo>
                  <a:pt x="12192" y="54038"/>
                </a:lnTo>
                <a:lnTo>
                  <a:pt x="6762" y="80652"/>
                </a:lnTo>
                <a:lnTo>
                  <a:pt x="0" y="106933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2955" y="3531489"/>
            <a:ext cx="233045" cy="400050"/>
          </a:xfrm>
          <a:custGeom>
            <a:avLst/>
            <a:gdLst/>
            <a:ahLst/>
            <a:cxnLst/>
            <a:rect l="l" t="t" r="r" b="b"/>
            <a:pathLst>
              <a:path w="233045" h="400050">
                <a:moveTo>
                  <a:pt x="0" y="0"/>
                </a:moveTo>
                <a:lnTo>
                  <a:pt x="41463" y="24690"/>
                </a:lnTo>
                <a:lnTo>
                  <a:pt x="79515" y="53843"/>
                </a:lnTo>
                <a:lnTo>
                  <a:pt x="113921" y="87060"/>
                </a:lnTo>
                <a:lnTo>
                  <a:pt x="144448" y="123939"/>
                </a:lnTo>
                <a:lnTo>
                  <a:pt x="170862" y="164084"/>
                </a:lnTo>
                <a:lnTo>
                  <a:pt x="192929" y="207093"/>
                </a:lnTo>
                <a:lnTo>
                  <a:pt x="210414" y="252568"/>
                </a:lnTo>
                <a:lnTo>
                  <a:pt x="223085" y="300110"/>
                </a:lnTo>
                <a:lnTo>
                  <a:pt x="230706" y="349319"/>
                </a:lnTo>
                <a:lnTo>
                  <a:pt x="233045" y="399796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48852" y="3105785"/>
            <a:ext cx="104139" cy="149860"/>
          </a:xfrm>
          <a:custGeom>
            <a:avLst/>
            <a:gdLst/>
            <a:ahLst/>
            <a:cxnLst/>
            <a:rect l="l" t="t" r="r" b="b"/>
            <a:pathLst>
              <a:path w="104140" h="149860">
                <a:moveTo>
                  <a:pt x="103885" y="0"/>
                </a:moveTo>
                <a:lnTo>
                  <a:pt x="84135" y="42060"/>
                </a:lnTo>
                <a:lnTo>
                  <a:pt x="60086" y="81311"/>
                </a:lnTo>
                <a:lnTo>
                  <a:pt x="31966" y="117371"/>
                </a:lnTo>
                <a:lnTo>
                  <a:pt x="0" y="14986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03691" y="2549525"/>
            <a:ext cx="5715" cy="71120"/>
          </a:xfrm>
          <a:custGeom>
            <a:avLst/>
            <a:gdLst/>
            <a:ahLst/>
            <a:cxnLst/>
            <a:rect l="l" t="t" r="r" b="b"/>
            <a:pathLst>
              <a:path w="5715" h="71119">
                <a:moveTo>
                  <a:pt x="0" y="0"/>
                </a:moveTo>
                <a:lnTo>
                  <a:pt x="2549" y="17591"/>
                </a:lnTo>
                <a:lnTo>
                  <a:pt x="4302" y="35290"/>
                </a:lnTo>
                <a:lnTo>
                  <a:pt x="5268" y="53060"/>
                </a:lnTo>
                <a:lnTo>
                  <a:pt x="5460" y="70865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40877" y="2376678"/>
            <a:ext cx="53340" cy="90805"/>
          </a:xfrm>
          <a:custGeom>
            <a:avLst/>
            <a:gdLst/>
            <a:ahLst/>
            <a:cxnLst/>
            <a:rect l="l" t="t" r="r" b="b"/>
            <a:pathLst>
              <a:path w="53340" h="90805">
                <a:moveTo>
                  <a:pt x="0" y="90297"/>
                </a:moveTo>
                <a:lnTo>
                  <a:pt x="10922" y="66258"/>
                </a:lnTo>
                <a:lnTo>
                  <a:pt x="23463" y="43148"/>
                </a:lnTo>
                <a:lnTo>
                  <a:pt x="37576" y="21038"/>
                </a:lnTo>
                <a:lnTo>
                  <a:pt x="53213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3544" y="2432177"/>
            <a:ext cx="26034" cy="78105"/>
          </a:xfrm>
          <a:custGeom>
            <a:avLst/>
            <a:gdLst/>
            <a:ahLst/>
            <a:cxnLst/>
            <a:rect l="l" t="t" r="r" b="b"/>
            <a:pathLst>
              <a:path w="26034" h="78105">
                <a:moveTo>
                  <a:pt x="0" y="77850"/>
                </a:moveTo>
                <a:lnTo>
                  <a:pt x="4760" y="57810"/>
                </a:lnTo>
                <a:lnTo>
                  <a:pt x="10652" y="38115"/>
                </a:lnTo>
                <a:lnTo>
                  <a:pt x="17662" y="18825"/>
                </a:lnTo>
                <a:lnTo>
                  <a:pt x="25780" y="0"/>
                </a:lnTo>
              </a:path>
            </a:pathLst>
          </a:custGeom>
          <a:ln w="25907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9980" y="2536445"/>
            <a:ext cx="93345" cy="75565"/>
          </a:xfrm>
          <a:custGeom>
            <a:avLst/>
            <a:gdLst/>
            <a:ahLst/>
            <a:cxnLst/>
            <a:rect l="l" t="t" r="r" b="b"/>
            <a:pathLst>
              <a:path w="93345" h="75564">
                <a:moveTo>
                  <a:pt x="0" y="0"/>
                </a:moveTo>
                <a:lnTo>
                  <a:pt x="24923" y="16611"/>
                </a:lnTo>
                <a:lnTo>
                  <a:pt x="48799" y="34782"/>
                </a:lnTo>
                <a:lnTo>
                  <a:pt x="71580" y="54453"/>
                </a:lnTo>
                <a:lnTo>
                  <a:pt x="93218" y="75564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5953" y="3050667"/>
            <a:ext cx="16510" cy="80010"/>
          </a:xfrm>
          <a:custGeom>
            <a:avLst/>
            <a:gdLst/>
            <a:ahLst/>
            <a:cxnLst/>
            <a:rect l="l" t="t" r="r" b="b"/>
            <a:pathLst>
              <a:path w="16510" h="80010">
                <a:moveTo>
                  <a:pt x="16256" y="79502"/>
                </a:moveTo>
                <a:lnTo>
                  <a:pt x="11108" y="59882"/>
                </a:lnTo>
                <a:lnTo>
                  <a:pt x="6699" y="40084"/>
                </a:lnTo>
                <a:lnTo>
                  <a:pt x="3004" y="20119"/>
                </a:lnTo>
                <a:lnTo>
                  <a:pt x="0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59295" y="3111246"/>
            <a:ext cx="1670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spcBef>
                <a:spcPts val="100"/>
              </a:spcBef>
            </a:pPr>
            <a:r>
              <a:rPr spc="-10" dirty="0">
                <a:latin typeface="Verdana"/>
                <a:cs typeface="Verdana"/>
              </a:rPr>
              <a:t>Review</a:t>
            </a:r>
            <a:r>
              <a:rPr spc="-5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details  </a:t>
            </a:r>
            <a:r>
              <a:rPr dirty="0">
                <a:latin typeface="Verdana"/>
                <a:cs typeface="Verdana"/>
              </a:rPr>
              <a:t>and</a:t>
            </a:r>
            <a:r>
              <a:rPr spc="-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issues</a:t>
            </a:r>
            <a:endParaRPr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9057" y="1934817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7742" y="1205313"/>
            <a:ext cx="767651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/>
              <a:t>Review Course Selection (Step</a:t>
            </a:r>
            <a:r>
              <a:rPr sz="3200" b="1" spc="-15" dirty="0"/>
              <a:t> </a:t>
            </a:r>
            <a:r>
              <a:rPr sz="3200" b="1" dirty="0"/>
              <a:t>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941" y="2846149"/>
            <a:ext cx="8700824" cy="2945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Issues that are identified can still be updated BEFORE  YOU SUBMIT!</a:t>
            </a:r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endParaRPr sz="2000" spc="-5" dirty="0"/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Not all issues that are identified need to be altered</a:t>
            </a:r>
            <a:r>
              <a:rPr lang="en-US" sz="2000" spc="-5" dirty="0"/>
              <a:t> </a:t>
            </a:r>
          </a:p>
          <a:p>
            <a:pPr marL="812800" marR="5080" lvl="2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e.g. ESLBO does not need ESLA</a:t>
            </a:r>
            <a:r>
              <a:rPr lang="en-US" sz="2000" spc="-5" dirty="0"/>
              <a:t>O</a:t>
            </a:r>
            <a:r>
              <a:rPr sz="2000" spc="-5" dirty="0"/>
              <a:t> as a  prerequisite.</a:t>
            </a:r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endParaRPr sz="2000" spc="-5" dirty="0"/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You can add comments to the plan, such as Summer School</a:t>
            </a:r>
          </a:p>
          <a:p>
            <a:pPr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5959" y="2924555"/>
            <a:ext cx="6271260" cy="284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407" y="895858"/>
            <a:ext cx="7484109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Missing Prerequisite</a:t>
            </a:r>
            <a:r>
              <a:rPr sz="3200" spc="-50" dirty="0"/>
              <a:t> </a:t>
            </a:r>
            <a:r>
              <a:rPr sz="3200" dirty="0"/>
              <a:t>Notification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156460" y="1412747"/>
            <a:ext cx="2825495" cy="1984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084" y="1459991"/>
            <a:ext cx="2776727" cy="1662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038" y="1445513"/>
            <a:ext cx="2720975" cy="1879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9038" y="1445513"/>
            <a:ext cx="2720975" cy="1879600"/>
          </a:xfrm>
          <a:custGeom>
            <a:avLst/>
            <a:gdLst/>
            <a:ahLst/>
            <a:cxnLst/>
            <a:rect l="l" t="t" r="r" b="b"/>
            <a:pathLst>
              <a:path w="2720975" h="1879600">
                <a:moveTo>
                  <a:pt x="0" y="263906"/>
                </a:moveTo>
                <a:lnTo>
                  <a:pt x="4252" y="216456"/>
                </a:lnTo>
                <a:lnTo>
                  <a:pt x="16511" y="171802"/>
                </a:lnTo>
                <a:lnTo>
                  <a:pt x="36032" y="130687"/>
                </a:lnTo>
                <a:lnTo>
                  <a:pt x="62069" y="93856"/>
                </a:lnTo>
                <a:lnTo>
                  <a:pt x="93877" y="62052"/>
                </a:lnTo>
                <a:lnTo>
                  <a:pt x="130710" y="36020"/>
                </a:lnTo>
                <a:lnTo>
                  <a:pt x="171823" y="16505"/>
                </a:lnTo>
                <a:lnTo>
                  <a:pt x="216470" y="4250"/>
                </a:lnTo>
                <a:lnTo>
                  <a:pt x="263906" y="0"/>
                </a:lnTo>
                <a:lnTo>
                  <a:pt x="1560195" y="0"/>
                </a:lnTo>
                <a:lnTo>
                  <a:pt x="2228850" y="0"/>
                </a:lnTo>
                <a:lnTo>
                  <a:pt x="2410714" y="0"/>
                </a:lnTo>
                <a:lnTo>
                  <a:pt x="2458163" y="4250"/>
                </a:lnTo>
                <a:lnTo>
                  <a:pt x="2502817" y="16505"/>
                </a:lnTo>
                <a:lnTo>
                  <a:pt x="2543932" y="36020"/>
                </a:lnTo>
                <a:lnTo>
                  <a:pt x="2580763" y="62052"/>
                </a:lnTo>
                <a:lnTo>
                  <a:pt x="2612567" y="93856"/>
                </a:lnTo>
                <a:lnTo>
                  <a:pt x="2638599" y="130687"/>
                </a:lnTo>
                <a:lnTo>
                  <a:pt x="2658114" y="171802"/>
                </a:lnTo>
                <a:lnTo>
                  <a:pt x="2670369" y="216456"/>
                </a:lnTo>
                <a:lnTo>
                  <a:pt x="2674620" y="263906"/>
                </a:lnTo>
                <a:lnTo>
                  <a:pt x="2674620" y="923671"/>
                </a:lnTo>
                <a:lnTo>
                  <a:pt x="2674620" y="1319530"/>
                </a:lnTo>
                <a:lnTo>
                  <a:pt x="2670369" y="1366979"/>
                </a:lnTo>
                <a:lnTo>
                  <a:pt x="2658114" y="1411633"/>
                </a:lnTo>
                <a:lnTo>
                  <a:pt x="2638599" y="1452748"/>
                </a:lnTo>
                <a:lnTo>
                  <a:pt x="2612567" y="1489579"/>
                </a:lnTo>
                <a:lnTo>
                  <a:pt x="2580763" y="1521383"/>
                </a:lnTo>
                <a:lnTo>
                  <a:pt x="2543932" y="1547415"/>
                </a:lnTo>
                <a:lnTo>
                  <a:pt x="2502817" y="1566930"/>
                </a:lnTo>
                <a:lnTo>
                  <a:pt x="2458163" y="1579185"/>
                </a:lnTo>
                <a:lnTo>
                  <a:pt x="2410714" y="1583436"/>
                </a:lnTo>
                <a:lnTo>
                  <a:pt x="2228850" y="1583436"/>
                </a:lnTo>
                <a:lnTo>
                  <a:pt x="2720975" y="1879346"/>
                </a:lnTo>
                <a:lnTo>
                  <a:pt x="1560195" y="1583436"/>
                </a:lnTo>
                <a:lnTo>
                  <a:pt x="263906" y="1583436"/>
                </a:lnTo>
                <a:lnTo>
                  <a:pt x="216470" y="1579185"/>
                </a:lnTo>
                <a:lnTo>
                  <a:pt x="171823" y="1566930"/>
                </a:lnTo>
                <a:lnTo>
                  <a:pt x="130710" y="1547415"/>
                </a:lnTo>
                <a:lnTo>
                  <a:pt x="93877" y="1521383"/>
                </a:lnTo>
                <a:lnTo>
                  <a:pt x="62069" y="1489579"/>
                </a:lnTo>
                <a:lnTo>
                  <a:pt x="36032" y="1452748"/>
                </a:lnTo>
                <a:lnTo>
                  <a:pt x="16511" y="1411633"/>
                </a:lnTo>
                <a:lnTo>
                  <a:pt x="4252" y="1366979"/>
                </a:lnTo>
                <a:lnTo>
                  <a:pt x="0" y="1319530"/>
                </a:lnTo>
                <a:lnTo>
                  <a:pt x="0" y="923671"/>
                </a:lnTo>
                <a:lnTo>
                  <a:pt x="0" y="26390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3826" y="1537209"/>
            <a:ext cx="23615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spcBef>
                <a:spcPts val="100"/>
              </a:spcBef>
            </a:pPr>
            <a:r>
              <a:rPr spc="-5" dirty="0">
                <a:latin typeface="Verdana"/>
                <a:cs typeface="Verdana"/>
              </a:rPr>
              <a:t>Missing  prerequisites </a:t>
            </a:r>
            <a:r>
              <a:rPr spc="-10" dirty="0">
                <a:latin typeface="Verdana"/>
                <a:cs typeface="Verdana"/>
              </a:rPr>
              <a:t>have</a:t>
            </a:r>
            <a:r>
              <a:rPr spc="-4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a  red indicator and  are </a:t>
            </a:r>
            <a:r>
              <a:rPr spc="-5" dirty="0">
                <a:latin typeface="Verdana"/>
                <a:cs typeface="Verdana"/>
              </a:rPr>
              <a:t>highlighted </a:t>
            </a:r>
            <a:r>
              <a:rPr dirty="0">
                <a:latin typeface="Verdana"/>
                <a:cs typeface="Verdana"/>
              </a:rPr>
              <a:t>in  </a:t>
            </a:r>
            <a:r>
              <a:rPr lang="en-US" dirty="0">
                <a:latin typeface="Verdana"/>
                <a:cs typeface="Verdana"/>
              </a:rPr>
              <a:t>p</a:t>
            </a:r>
            <a:r>
              <a:rPr spc="-5" dirty="0">
                <a:latin typeface="Verdana"/>
                <a:cs typeface="Verdana"/>
              </a:rPr>
              <a:t>ink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25440" y="3319779"/>
            <a:ext cx="2106930" cy="1189990"/>
          </a:xfrm>
          <a:custGeom>
            <a:avLst/>
            <a:gdLst/>
            <a:ahLst/>
            <a:cxnLst/>
            <a:rect l="l" t="t" r="r" b="b"/>
            <a:pathLst>
              <a:path w="2106929" h="1189989">
                <a:moveTo>
                  <a:pt x="2037161" y="1157963"/>
                </a:moveTo>
                <a:lnTo>
                  <a:pt x="2021586" y="1185672"/>
                </a:lnTo>
                <a:lnTo>
                  <a:pt x="2106676" y="1189863"/>
                </a:lnTo>
                <a:lnTo>
                  <a:pt x="2089327" y="1164209"/>
                </a:lnTo>
                <a:lnTo>
                  <a:pt x="2048256" y="1164209"/>
                </a:lnTo>
                <a:lnTo>
                  <a:pt x="2037161" y="1157963"/>
                </a:lnTo>
                <a:close/>
              </a:path>
              <a:path w="2106929" h="1189989">
                <a:moveTo>
                  <a:pt x="2043376" y="1146908"/>
                </a:moveTo>
                <a:lnTo>
                  <a:pt x="2037161" y="1157963"/>
                </a:lnTo>
                <a:lnTo>
                  <a:pt x="2048256" y="1164209"/>
                </a:lnTo>
                <a:lnTo>
                  <a:pt x="2054479" y="1153160"/>
                </a:lnTo>
                <a:lnTo>
                  <a:pt x="2043376" y="1146908"/>
                </a:lnTo>
                <a:close/>
              </a:path>
              <a:path w="2106929" h="1189989">
                <a:moveTo>
                  <a:pt x="2058924" y="1119251"/>
                </a:moveTo>
                <a:lnTo>
                  <a:pt x="2043376" y="1146908"/>
                </a:lnTo>
                <a:lnTo>
                  <a:pt x="2054479" y="1153160"/>
                </a:lnTo>
                <a:lnTo>
                  <a:pt x="2048256" y="1164209"/>
                </a:lnTo>
                <a:lnTo>
                  <a:pt x="2089327" y="1164209"/>
                </a:lnTo>
                <a:lnTo>
                  <a:pt x="2058924" y="1119251"/>
                </a:lnTo>
                <a:close/>
              </a:path>
              <a:path w="2106929" h="1189989">
                <a:moveTo>
                  <a:pt x="6350" y="0"/>
                </a:moveTo>
                <a:lnTo>
                  <a:pt x="0" y="11175"/>
                </a:lnTo>
                <a:lnTo>
                  <a:pt x="2037161" y="1157963"/>
                </a:lnTo>
                <a:lnTo>
                  <a:pt x="2043376" y="1146908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7981" y="1773174"/>
            <a:ext cx="2108200" cy="2829621"/>
          </a:xfrm>
          <a:prstGeom prst="rect">
            <a:avLst/>
          </a:prstGeom>
          <a:ln w="28955">
            <a:solidFill>
              <a:srgbClr val="33336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222885">
              <a:spcBef>
                <a:spcPts val="345"/>
              </a:spcBef>
            </a:pPr>
            <a:r>
              <a:rPr b="1" dirty="0">
                <a:solidFill>
                  <a:srgbClr val="004852"/>
                </a:solidFill>
                <a:latin typeface="Verdana"/>
                <a:cs typeface="Verdana"/>
              </a:rPr>
              <a:t>Please</a:t>
            </a:r>
            <a:r>
              <a:rPr b="1" spc="-85" dirty="0">
                <a:solidFill>
                  <a:srgbClr val="004852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review  </a:t>
            </a:r>
            <a:r>
              <a:rPr b="1" dirty="0">
                <a:solidFill>
                  <a:srgbClr val="004852"/>
                </a:solidFill>
                <a:latin typeface="Verdana"/>
                <a:cs typeface="Verdana"/>
              </a:rPr>
              <a:t>your 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course  pr</a:t>
            </a:r>
            <a:r>
              <a:rPr b="1" dirty="0">
                <a:solidFill>
                  <a:srgbClr val="004852"/>
                </a:solidFill>
                <a:latin typeface="Verdana"/>
                <a:cs typeface="Verdana"/>
              </a:rPr>
              <a:t>e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r</a:t>
            </a:r>
            <a:r>
              <a:rPr b="1" dirty="0">
                <a:solidFill>
                  <a:srgbClr val="004852"/>
                </a:solidFill>
                <a:latin typeface="Verdana"/>
                <a:cs typeface="Verdana"/>
              </a:rPr>
              <a:t>e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quis</a:t>
            </a:r>
            <a:r>
              <a:rPr b="1" spc="-10" dirty="0">
                <a:solidFill>
                  <a:srgbClr val="004852"/>
                </a:solidFill>
                <a:latin typeface="Verdana"/>
                <a:cs typeface="Verdana"/>
              </a:rPr>
              <a:t>i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tes.</a:t>
            </a:r>
            <a:endParaRPr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2075" marR="304800"/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See </a:t>
            </a:r>
            <a:r>
              <a:rPr b="1" dirty="0">
                <a:solidFill>
                  <a:srgbClr val="004852"/>
                </a:solidFill>
                <a:latin typeface="Verdana"/>
                <a:cs typeface="Verdana"/>
              </a:rPr>
              <a:t>your  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Guidance  Counsellor</a:t>
            </a:r>
            <a:r>
              <a:rPr b="1" spc="-65" dirty="0">
                <a:solidFill>
                  <a:srgbClr val="004852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004852"/>
                </a:solidFill>
                <a:latin typeface="Verdana"/>
                <a:cs typeface="Verdana"/>
              </a:rPr>
              <a:t>to  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develop </a:t>
            </a:r>
            <a:r>
              <a:rPr b="1" dirty="0">
                <a:solidFill>
                  <a:srgbClr val="004852"/>
                </a:solidFill>
                <a:latin typeface="Verdana"/>
                <a:cs typeface="Verdana"/>
              </a:rPr>
              <a:t>a  </a:t>
            </a:r>
            <a:r>
              <a:rPr b="1" spc="-5" dirty="0">
                <a:solidFill>
                  <a:srgbClr val="004852"/>
                </a:solidFill>
                <a:latin typeface="Verdana"/>
                <a:cs typeface="Verdana"/>
              </a:rPr>
              <a:t>plan.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6654" y="1071372"/>
            <a:ext cx="7812024" cy="523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8340" y="506984"/>
            <a:ext cx="7636509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Submit </a:t>
            </a:r>
            <a:r>
              <a:rPr sz="3200" spc="-5" dirty="0"/>
              <a:t>Course Selection (Step</a:t>
            </a:r>
            <a:r>
              <a:rPr sz="3200" spc="-20" dirty="0"/>
              <a:t> </a:t>
            </a:r>
            <a:r>
              <a:rPr sz="3200" dirty="0"/>
              <a:t>3)</a:t>
            </a:r>
            <a:endParaRPr sz="3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76E120-9049-4C98-A5B9-A048E8F41DBF}"/>
              </a:ext>
            </a:extLst>
          </p:cNvPr>
          <p:cNvSpPr/>
          <p:nvPr/>
        </p:nvSpPr>
        <p:spPr>
          <a:xfrm>
            <a:off x="2644734" y="1855304"/>
            <a:ext cx="2292626" cy="5830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C000"/>
                </a:solidFill>
              </a:ln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3940D-23C3-44E6-8104-E062ACFC01C1}"/>
              </a:ext>
            </a:extLst>
          </p:cNvPr>
          <p:cNvSpPr txBox="1"/>
          <p:nvPr/>
        </p:nvSpPr>
        <p:spPr>
          <a:xfrm>
            <a:off x="1031358" y="1541721"/>
            <a:ext cx="1326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want to ensure you see the green text indicating your courses have been submitted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AFA2F-24E8-4460-9468-05121753A99B}"/>
              </a:ext>
            </a:extLst>
          </p:cNvPr>
          <p:cNvSpPr/>
          <p:nvPr/>
        </p:nvSpPr>
        <p:spPr>
          <a:xfrm>
            <a:off x="4613840" y="2834382"/>
            <a:ext cx="2954747" cy="183353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9050">
                  <a:solidFill>
                    <a:schemeClr val="tx1"/>
                  </a:solidFill>
                </a:ln>
              </a:rPr>
              <a:t>Last Step: </a:t>
            </a:r>
            <a:r>
              <a:rPr lang="en-US" sz="2800" b="1" u="sng" dirty="0">
                <a:ln w="19050">
                  <a:solidFill>
                    <a:schemeClr val="tx1"/>
                  </a:solidFill>
                </a:ln>
              </a:rPr>
              <a:t>Submit and Print Verification Form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F52351-755F-B706-5DFF-C83547D15AA1}"/>
              </a:ext>
            </a:extLst>
          </p:cNvPr>
          <p:cNvCxnSpPr/>
          <p:nvPr/>
        </p:nvCxnSpPr>
        <p:spPr>
          <a:xfrm flipH="1" flipV="1">
            <a:off x="4858439" y="2313542"/>
            <a:ext cx="417522" cy="52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67C964-43C5-7E25-76E6-E22C2D03AD98}"/>
              </a:ext>
            </a:extLst>
          </p:cNvPr>
          <p:cNvCxnSpPr/>
          <p:nvPr/>
        </p:nvCxnSpPr>
        <p:spPr>
          <a:xfrm flipV="1">
            <a:off x="6096000" y="2164466"/>
            <a:ext cx="0" cy="669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59940" y="997852"/>
            <a:ext cx="807212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rgbClr val="000000"/>
                </a:solidFill>
              </a:rPr>
              <a:t>Ensure you have Planned and Researched before Submitting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059940" y="2482492"/>
            <a:ext cx="7372984" cy="336245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617855" indent="-342900">
              <a:lnSpc>
                <a:spcPts val="2690"/>
              </a:lnSpc>
              <a:spcBef>
                <a:spcPts val="74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en-US" sz="2800" spc="-5" dirty="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Students are responsible for going to  myBlueprint.ca/</a:t>
            </a:r>
            <a:r>
              <a:rPr lang="en-US" sz="2000" spc="-5" dirty="0" err="1"/>
              <a:t>dpcdsb</a:t>
            </a:r>
            <a:r>
              <a:rPr sz="2000" spc="-5" dirty="0"/>
              <a:t> and choosing their courses</a:t>
            </a:r>
            <a:r>
              <a:rPr lang="en-US" sz="2000" spc="-5" dirty="0"/>
              <a:t> by </a:t>
            </a:r>
            <a:r>
              <a:rPr lang="en-US" sz="2000" b="1" u="sng" spc="-5" dirty="0"/>
              <a:t>January 10</a:t>
            </a:r>
            <a:r>
              <a:rPr lang="en-US" sz="2000" b="1" u="sng" spc="-5" baseline="30000" dirty="0"/>
              <a:t>th</a:t>
            </a:r>
            <a:r>
              <a:rPr lang="en-US" sz="2000" b="1" u="sng" spc="-5" dirty="0"/>
              <a:t> </a:t>
            </a:r>
          </a:p>
          <a:p>
            <a:pPr marL="355600" marR="5080" indent="-342900">
              <a:lnSpc>
                <a:spcPts val="269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Courses only run with sufficient enrollment so please be sure to choose an alternate course.</a:t>
            </a:r>
          </a:p>
          <a:p>
            <a:pPr marL="12700">
              <a:spcBef>
                <a:spcPts val="1220"/>
              </a:spcBef>
              <a:buClr>
                <a:srgbClr val="00007C"/>
              </a:buClr>
              <a:buSzPct val="75000"/>
              <a:tabLst>
                <a:tab pos="354965" algn="l"/>
                <a:tab pos="355600" algn="l"/>
              </a:tabLst>
            </a:pPr>
            <a:endParaRPr sz="2800" dirty="0">
              <a:latin typeface="Arial"/>
              <a:cs typeface="Arial"/>
            </a:endParaRPr>
          </a:p>
          <a:p>
            <a:pPr marL="12700" marR="10160">
              <a:spcBef>
                <a:spcPts val="1875"/>
              </a:spcBef>
              <a:buClr>
                <a:srgbClr val="00007C"/>
              </a:buClr>
              <a:buSzPct val="75000"/>
              <a:tabLst>
                <a:tab pos="354965" algn="l"/>
                <a:tab pos="35560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07852" y="1504550"/>
            <a:ext cx="337629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</a:rPr>
              <a:t>Qu</a:t>
            </a:r>
            <a:r>
              <a:rPr b="1" spc="-15" dirty="0">
                <a:solidFill>
                  <a:srgbClr val="000000"/>
                </a:solidFill>
              </a:rPr>
              <a:t>e</a:t>
            </a:r>
            <a:r>
              <a:rPr b="1" dirty="0">
                <a:solidFill>
                  <a:srgbClr val="000000"/>
                </a:solidFill>
              </a:rPr>
              <a:t>sti</a:t>
            </a:r>
            <a:r>
              <a:rPr b="1" spc="-20" dirty="0">
                <a:solidFill>
                  <a:srgbClr val="000000"/>
                </a:solidFill>
              </a:rPr>
              <a:t>o</a:t>
            </a:r>
            <a:r>
              <a:rPr b="1" dirty="0">
                <a:solidFill>
                  <a:srgbClr val="000000"/>
                </a:solidFill>
              </a:rPr>
              <a:t>ns?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1011" y="2582385"/>
            <a:ext cx="8773956" cy="375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Speak to your parents/guardians</a:t>
            </a:r>
            <a:endParaRPr lang="en-US" sz="2000" spc="-5" dirty="0"/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Reach out to your counsellor via Google Classroom or in Guidance</a:t>
            </a:r>
          </a:p>
          <a:p>
            <a:pPr marL="812800" marR="5080" lvl="2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spc="-5" dirty="0"/>
              <a:t>A-C</a:t>
            </a:r>
            <a:r>
              <a:rPr lang="en-US" sz="2000" spc="-5" dirty="0"/>
              <a:t> Mrs. Mazzone-</a:t>
            </a:r>
            <a:r>
              <a:rPr lang="en-US" sz="2000" spc="-5" dirty="0" err="1"/>
              <a:t>Nizic</a:t>
            </a:r>
            <a:endParaRPr lang="en-US" sz="2000" spc="-5" dirty="0"/>
          </a:p>
          <a:p>
            <a:pPr marL="812800" marR="5080" lvl="2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spc="-5" dirty="0"/>
              <a:t>D-F</a:t>
            </a:r>
            <a:r>
              <a:rPr lang="en-US" sz="2000" spc="-5" dirty="0"/>
              <a:t> Mr. De Marco</a:t>
            </a:r>
          </a:p>
          <a:p>
            <a:pPr marL="812800" marR="5080" lvl="2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spc="-5" dirty="0"/>
              <a:t>G-N</a:t>
            </a:r>
            <a:r>
              <a:rPr lang="en-US" sz="2000" spc="-5" dirty="0"/>
              <a:t> Ms. Johnston</a:t>
            </a:r>
          </a:p>
          <a:p>
            <a:pPr marL="812800" marR="5080" lvl="2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spc="-5" dirty="0"/>
              <a:t>O-Z</a:t>
            </a:r>
            <a:r>
              <a:rPr lang="en-US" sz="2000" spc="-5" dirty="0"/>
              <a:t> Mrs. Lees</a:t>
            </a:r>
            <a:endParaRPr sz="2000" spc="-5" dirty="0"/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If you are booking an appointment, be sure to pick up your slip from guidance the next day!</a:t>
            </a:r>
          </a:p>
          <a:p>
            <a:pPr marL="12700" marR="508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>
                <a:tab pos="354965" algn="l"/>
                <a:tab pos="355600" algn="l"/>
              </a:tabLst>
            </a:pPr>
            <a:r>
              <a:rPr sz="2000" spc="-5" dirty="0"/>
              <a:t>Research</a:t>
            </a:r>
            <a:r>
              <a:rPr lang="en-US" sz="2000" spc="-5" dirty="0"/>
              <a:t>! Research! Research!</a:t>
            </a:r>
            <a:endParaRPr sz="2000"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902190" y="6456679"/>
            <a:ext cx="229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 Black"/>
                <a:cs typeface="Arial Black"/>
              </a:rPr>
              <a:t>56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26587" y="1424089"/>
            <a:ext cx="7020559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</a:rPr>
              <a:t>Post Secondary Preparation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35440" y="2499727"/>
            <a:ext cx="7602855" cy="175753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www.ontariocolleges.ca</a:t>
            </a:r>
            <a:endParaRPr sz="2000" spc="-5" dirty="0"/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2000" spc="-5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ontariouniversities</a:t>
            </a:r>
            <a:r>
              <a:rPr sz="2000" spc="-5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info.ca</a:t>
            </a:r>
            <a:endParaRPr sz="2000" spc="-5" dirty="0"/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2000" spc="-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000" spc="-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yblueprint.ca</a:t>
            </a:r>
            <a:r>
              <a:rPr lang="en-US" sz="2000" spc="-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/dpcdsb</a:t>
            </a:r>
            <a:endParaRPr sz="2000" spc="-5" dirty="0"/>
          </a:p>
          <a:p>
            <a:pPr marL="355600" marR="508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2000" spc="-5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000" spc="-5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pprenticesearch.ca</a:t>
            </a:r>
            <a:endParaRPr sz="2000" spc="-5" dirty="0"/>
          </a:p>
        </p:txBody>
      </p:sp>
      <p:sp>
        <p:nvSpPr>
          <p:cNvPr id="14" name="object 14"/>
          <p:cNvSpPr/>
          <p:nvPr/>
        </p:nvSpPr>
        <p:spPr>
          <a:xfrm>
            <a:off x="8393376" y="3170479"/>
            <a:ext cx="2523744" cy="2907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79850" y="1493917"/>
            <a:ext cx="3786504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REMEMBER!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59940" y="2524299"/>
            <a:ext cx="7426325" cy="2131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ctr">
              <a:spcBef>
                <a:spcPts val="100"/>
              </a:spcBef>
            </a:pPr>
            <a:r>
              <a:rPr sz="2400" b="1" spc="-5" dirty="0" err="1">
                <a:solidFill>
                  <a:srgbClr val="006FC0"/>
                </a:solidFill>
                <a:latin typeface="+mj-lt"/>
                <a:cs typeface="Arial"/>
              </a:rPr>
              <a:t>myBlueprint</a:t>
            </a:r>
            <a:r>
              <a:rPr sz="2400" spc="-5" dirty="0">
                <a:latin typeface="+mj-lt"/>
                <a:cs typeface="Arial"/>
              </a:rPr>
              <a:t> </a:t>
            </a:r>
            <a:r>
              <a:rPr lang="en-US" sz="2400" spc="-5" dirty="0">
                <a:latin typeface="+mj-lt"/>
                <a:cs typeface="Arial"/>
              </a:rPr>
              <a:t>is </a:t>
            </a:r>
            <a:r>
              <a:rPr lang="en-US" sz="2400" dirty="0">
                <a:latin typeface="+mj-lt"/>
                <a:cs typeface="Arial"/>
              </a:rPr>
              <a:t>OPEN</a:t>
            </a:r>
            <a:r>
              <a:rPr sz="2400" dirty="0">
                <a:latin typeface="+mj-lt"/>
                <a:cs typeface="Arial"/>
              </a:rPr>
              <a:t> for submission of next </a:t>
            </a:r>
            <a:r>
              <a:rPr sz="2400" spc="-5" dirty="0">
                <a:latin typeface="+mj-lt"/>
                <a:cs typeface="Arial"/>
              </a:rPr>
              <a:t>year</a:t>
            </a:r>
            <a:r>
              <a:rPr lang="en-US" sz="2400" spc="-5" dirty="0">
                <a:latin typeface="+mj-lt"/>
                <a:cs typeface="Arial"/>
              </a:rPr>
              <a:t>s</a:t>
            </a:r>
            <a:r>
              <a:rPr sz="2400" spc="-5" dirty="0">
                <a:latin typeface="+mj-lt"/>
                <a:cs typeface="Arial"/>
              </a:rPr>
              <a:t> course</a:t>
            </a:r>
            <a:r>
              <a:rPr lang="en-US" sz="2400" spc="-5" dirty="0">
                <a:latin typeface="+mj-lt"/>
                <a:cs typeface="Arial"/>
              </a:rPr>
              <a:t>s</a:t>
            </a:r>
            <a:endParaRPr lang="en-US" sz="4000" spc="-5" dirty="0">
              <a:latin typeface="+mj-lt"/>
              <a:cs typeface="Times New Roman"/>
            </a:endParaRPr>
          </a:p>
          <a:p>
            <a:pPr marL="354965" marR="5080" indent="-342900" algn="ctr">
              <a:spcBef>
                <a:spcPts val="100"/>
              </a:spcBef>
            </a:pPr>
            <a:endParaRPr lang="en-US" sz="4000" spc="-5" dirty="0">
              <a:latin typeface="+mj-lt"/>
              <a:cs typeface="Times New Roman"/>
            </a:endParaRPr>
          </a:p>
          <a:p>
            <a:pPr marL="354965" marR="5080" indent="-342900" algn="ctr">
              <a:spcBef>
                <a:spcPts val="100"/>
              </a:spcBef>
            </a:pPr>
            <a:r>
              <a:rPr lang="en-US" sz="3600" spc="-5" dirty="0">
                <a:latin typeface="+mj-lt"/>
                <a:cs typeface="Times New Roman"/>
              </a:rPr>
              <a:t>Courses must be submitted by January 10</a:t>
            </a:r>
            <a:r>
              <a:rPr lang="en-US" sz="3600" spc="-5" baseline="30000" dirty="0">
                <a:latin typeface="+mj-lt"/>
                <a:cs typeface="Times New Roman"/>
              </a:rPr>
              <a:t>th</a:t>
            </a:r>
            <a:r>
              <a:rPr lang="en-US" sz="3600" spc="-5" dirty="0">
                <a:latin typeface="+mj-lt"/>
                <a:cs typeface="Times New Roman"/>
              </a:rPr>
              <a:t> 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7393" y="5148094"/>
            <a:ext cx="1295400" cy="86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3400">
                <a:solidFill>
                  <a:schemeClr val="tx1"/>
                </a:solidFill>
              </a:rPr>
              <a:t>The Apprenticeship</a:t>
            </a:r>
            <a:r>
              <a:rPr lang="en-US" sz="3400" spc="-80">
                <a:solidFill>
                  <a:schemeClr val="tx1"/>
                </a:solidFill>
              </a:rPr>
              <a:t> </a:t>
            </a:r>
            <a:r>
              <a:rPr lang="en-US" sz="3400">
                <a:solidFill>
                  <a:schemeClr val="tx1"/>
                </a:solidFill>
              </a:rPr>
              <a:t>Pathway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2"/>
          <p:cNvSpPr txBox="1"/>
          <p:nvPr/>
        </p:nvSpPr>
        <p:spPr>
          <a:xfrm>
            <a:off x="4907279" y="1508760"/>
            <a:ext cx="5989317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17830" marR="5080" indent="-32893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lang="en-US" sz="2000" spc="-5" dirty="0"/>
              <a:t>A </a:t>
            </a:r>
            <a:r>
              <a:rPr lang="en-US" sz="2000" spc="-10" dirty="0"/>
              <a:t>“hands-on” </a:t>
            </a:r>
            <a:r>
              <a:rPr lang="en-US" sz="2000" spc="-5" dirty="0"/>
              <a:t>training </a:t>
            </a:r>
            <a:r>
              <a:rPr lang="en-US" sz="2000" spc="-10" dirty="0"/>
              <a:t>program </a:t>
            </a:r>
            <a:r>
              <a:rPr lang="en-US" sz="2000" spc="-5" dirty="0"/>
              <a:t>that </a:t>
            </a:r>
            <a:r>
              <a:rPr lang="en-US" sz="2000" spc="-10" dirty="0"/>
              <a:t>has existed </a:t>
            </a:r>
            <a:r>
              <a:rPr lang="en-US" sz="2000" spc="-5" dirty="0"/>
              <a:t>for </a:t>
            </a:r>
            <a:r>
              <a:rPr lang="en-US" sz="2000" spc="-20" dirty="0"/>
              <a:t>many </a:t>
            </a:r>
            <a:r>
              <a:rPr lang="en-US" sz="2000" spc="-5" dirty="0"/>
              <a:t>years</a:t>
            </a:r>
            <a:endParaRPr lang="en-US" sz="2000" dirty="0"/>
          </a:p>
          <a:p>
            <a:pPr marL="439420" indent="-4267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lang="en-US" sz="2000" spc="-10" dirty="0"/>
              <a:t>One </a:t>
            </a:r>
            <a:r>
              <a:rPr lang="en-US" sz="2000" spc="-5" dirty="0"/>
              <a:t>of </a:t>
            </a:r>
            <a:r>
              <a:rPr lang="en-US" sz="2000" spc="-15" dirty="0"/>
              <a:t>Ontario’s </a:t>
            </a:r>
            <a:r>
              <a:rPr lang="en-US" sz="2000" spc="-10" dirty="0"/>
              <a:t>best </a:t>
            </a:r>
            <a:r>
              <a:rPr lang="en-US" sz="2000" spc="-5" dirty="0"/>
              <a:t>kept secrets</a:t>
            </a:r>
            <a:r>
              <a:rPr lang="en-US" sz="2000" spc="160" dirty="0"/>
              <a:t> </a:t>
            </a:r>
            <a:r>
              <a:rPr lang="en-US" sz="2000" spc="-10" dirty="0"/>
              <a:t>of</a:t>
            </a:r>
            <a:r>
              <a:rPr lang="en-US" sz="2000" dirty="0"/>
              <a:t> </a:t>
            </a:r>
            <a:r>
              <a:rPr lang="en-US" sz="2000" spc="-5" dirty="0"/>
              <a:t>post-secondary</a:t>
            </a:r>
            <a:r>
              <a:rPr lang="en-US" sz="2000" spc="55" dirty="0"/>
              <a:t> </a:t>
            </a:r>
            <a:r>
              <a:rPr lang="en-US" sz="2000" spc="-5" dirty="0"/>
              <a:t>training</a:t>
            </a:r>
            <a:endParaRPr lang="en-US" sz="2000" dirty="0"/>
          </a:p>
          <a:p>
            <a:pPr marL="439420" indent="-4267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lang="en-US" sz="2000" spc="-15" dirty="0">
                <a:hlinkClick r:id="rId2"/>
              </a:rPr>
              <a:t>www.apprenticesearch.com</a:t>
            </a:r>
            <a:endParaRPr lang="en-US" sz="2000" dirty="0"/>
          </a:p>
        </p:txBody>
      </p:sp>
      <p:sp>
        <p:nvSpPr>
          <p:cNvPr id="13" name="object 13"/>
          <p:cNvSpPr/>
          <p:nvPr/>
        </p:nvSpPr>
        <p:spPr>
          <a:xfrm>
            <a:off x="8267721" y="4435536"/>
            <a:ext cx="2238394" cy="1235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pc="-5"/>
              <a:t>The </a:t>
            </a:r>
            <a:r>
              <a:rPr lang="en-US"/>
              <a:t>College</a:t>
            </a:r>
            <a:r>
              <a:rPr lang="en-US" spc="-60"/>
              <a:t> </a:t>
            </a:r>
            <a:r>
              <a:rPr lang="en-US"/>
              <a:t>Pathway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5401" y="2556931"/>
            <a:ext cx="6505573" cy="3658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5600" marR="323215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560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programs provide a valuable combination of academic and practical/technical</a:t>
            </a:r>
            <a:r>
              <a:rPr lang="en-US" sz="1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skilled training for a specific</a:t>
            </a:r>
            <a:r>
              <a:rPr lang="en-US" sz="1600"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career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600" marR="822325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560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almost 600 programs to choose from at </a:t>
            </a:r>
            <a:r>
              <a:rPr lang="en-US" sz="16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Ontario’s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colleges, </a:t>
            </a:r>
            <a:r>
              <a:rPr lang="en-US" sz="16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including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Business,  Biomedical </a:t>
            </a:r>
            <a:r>
              <a:rPr lang="en-US" sz="1600" spc="-4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Technology,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</a:t>
            </a:r>
            <a:r>
              <a:rPr lang="en-US" sz="1600" spc="-2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Animation, Engineering </a:t>
            </a:r>
            <a:r>
              <a:rPr lang="en-US" sz="1600" spc="-4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Technology,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Paramedic, and Social </a:t>
            </a:r>
            <a:r>
              <a:rPr lang="en-US" sz="16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Worker</a:t>
            </a:r>
          </a:p>
          <a:p>
            <a:pPr marL="12700" marR="82232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5600" algn="l"/>
              </a:tabLs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600" marR="37465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560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Colleges now </a:t>
            </a:r>
            <a:r>
              <a:rPr lang="en-US" sz="16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Certificates, Diplomas, Degrees</a:t>
            </a:r>
            <a:r>
              <a:rPr lang="en-US" sz="1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articulation or bridge agreements with</a:t>
            </a:r>
            <a:r>
              <a:rPr lang="en-US" sz="1600" spc="-4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Universities</a:t>
            </a:r>
          </a:p>
          <a:p>
            <a:pPr marL="355600" marR="37465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5600" algn="l"/>
              </a:tabLs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56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5600" algn="l"/>
              </a:tabLst>
            </a:pPr>
            <a:r>
              <a:rPr lang="en-US" sz="16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Visit </a:t>
            </a:r>
            <a:r>
              <a:rPr lang="en-US" sz="1600" spc="-5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www.ontariocolleges.ca</a:t>
            </a:r>
            <a:r>
              <a:rPr lang="en-US" sz="16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begin doing some preliminary research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Graphic 9" descr="Diploma Roll">
            <a:extLst>
              <a:ext uri="{FF2B5EF4-FFF2-40B4-BE49-F238E27FC236}">
                <a16:creationId xmlns:a16="http://schemas.microsoft.com/office/drawing/2014/main" id="{F4D340DF-CEDC-4E03-B636-A3B849CC8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791783" cy="4794578"/>
          </a:xfrm>
          <a:prstGeom prst="rect">
            <a:avLst/>
          </a:prstGeom>
        </p:spPr>
        <p:txBody>
          <a:bodyPr vert="horz" lIns="0" tIns="26034" rIns="0" bIns="0" rtlCol="0">
            <a:normAutofit/>
          </a:bodyPr>
          <a:lstStyle/>
          <a:p>
            <a:pPr marL="840740" algn="l">
              <a:spcBef>
                <a:spcPts val="204"/>
              </a:spcBef>
            </a:pPr>
            <a:r>
              <a:rPr lang="en-US" sz="2800" dirty="0">
                <a:solidFill>
                  <a:srgbClr val="262626"/>
                </a:solidFill>
                <a:latin typeface="Gill Sans Ultra Bold"/>
                <a:cs typeface="Gill Sans Ultra Bold"/>
              </a:rPr>
              <a:t>College Pathway </a:t>
            </a:r>
            <a:r>
              <a:rPr lang="en-US" sz="1600" dirty="0">
                <a:solidFill>
                  <a:srgbClr val="262626"/>
                </a:solidFill>
                <a:latin typeface="Gill Sans Ultra Bold"/>
                <a:cs typeface="Gill Sans Ultra Bold"/>
              </a:rPr>
              <a:t>Requirements</a:t>
            </a:r>
            <a:endParaRPr lang="en-US" sz="2800" dirty="0">
              <a:solidFill>
                <a:srgbClr val="262626"/>
              </a:solidFill>
              <a:latin typeface="Gill Sans Ultra Bold"/>
              <a:cs typeface="Gill Sans Ultra Bold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D7B75898-8A9E-4534-A1F9-10149636E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445443"/>
              </p:ext>
            </p:extLst>
          </p:nvPr>
        </p:nvGraphicFramePr>
        <p:xfrm>
          <a:off x="5470072" y="804670"/>
          <a:ext cx="6439162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pc="-5">
                <a:solidFill>
                  <a:srgbClr val="262626"/>
                </a:solidFill>
              </a:rPr>
              <a:t>The </a:t>
            </a:r>
            <a:r>
              <a:rPr lang="en-US">
                <a:solidFill>
                  <a:srgbClr val="262626"/>
                </a:solidFill>
              </a:rPr>
              <a:t>University</a:t>
            </a:r>
            <a:r>
              <a:rPr lang="en-US" spc="-55">
                <a:solidFill>
                  <a:srgbClr val="262626"/>
                </a:solidFill>
              </a:rPr>
              <a:t> </a:t>
            </a:r>
            <a:r>
              <a:rPr lang="en-US">
                <a:solidFill>
                  <a:srgbClr val="262626"/>
                </a:solidFill>
              </a:rPr>
              <a:t>Pathway</a:t>
            </a: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01A2CC4C-AA61-4D6D-BED8-CB90E1E81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902039"/>
              </p:ext>
            </p:extLst>
          </p:nvPr>
        </p:nvGraphicFramePr>
        <p:xfrm>
          <a:off x="5470072" y="496088"/>
          <a:ext cx="6443632" cy="588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ED8C-C3AA-C574-ACB9-79F553FE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947452"/>
            <a:ext cx="3063347" cy="4775200"/>
          </a:xfrm>
        </p:spPr>
        <p:txBody>
          <a:bodyPr/>
          <a:lstStyle/>
          <a:p>
            <a:r>
              <a:rPr lang="en-US" dirty="0"/>
              <a:t>University and College Degree Pathways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CDFB650-0B26-6414-89C5-ADFA7A03E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180547"/>
              </p:ext>
            </p:extLst>
          </p:nvPr>
        </p:nvGraphicFramePr>
        <p:xfrm>
          <a:off x="4564328" y="833559"/>
          <a:ext cx="6537855" cy="500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69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>
                <a:solidFill>
                  <a:srgbClr val="262626"/>
                </a:solidFill>
              </a:rPr>
              <a:t>COURSE</a:t>
            </a:r>
            <a:r>
              <a:rPr lang="en-US" spc="-75">
                <a:solidFill>
                  <a:srgbClr val="262626"/>
                </a:solidFill>
              </a:rPr>
              <a:t> </a:t>
            </a:r>
            <a:r>
              <a:rPr lang="en-US">
                <a:solidFill>
                  <a:srgbClr val="262626"/>
                </a:solidFill>
              </a:rPr>
              <a:t>TYPES</a:t>
            </a: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rgbClr val="010001"/>
              </a:solidFill>
            </a:endParaRPr>
          </a:p>
        </p:txBody>
      </p:sp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61926891-A901-4E83-849E-DDF8DDD71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777239"/>
              </p:ext>
            </p:extLst>
          </p:nvPr>
        </p:nvGraphicFramePr>
        <p:xfrm>
          <a:off x="5470072" y="496088"/>
          <a:ext cx="5914209" cy="588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dirty="0">
                <a:solidFill>
                  <a:schemeClr val="tx1"/>
                </a:solidFill>
              </a:rPr>
              <a:t>Cooperative</a:t>
            </a:r>
            <a:r>
              <a:rPr lang="en-US" spc="-6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Education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13"/>
          <p:cNvSpPr txBox="1"/>
          <p:nvPr/>
        </p:nvSpPr>
        <p:spPr>
          <a:xfrm>
            <a:off x="4907278" y="948010"/>
            <a:ext cx="5989317" cy="413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05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dirty="0"/>
              <a:t>A great way to </a:t>
            </a:r>
            <a:r>
              <a:rPr lang="en-US" sz="2800" spc="-5" dirty="0"/>
              <a:t>try </a:t>
            </a:r>
            <a:r>
              <a:rPr lang="en-US" sz="2800" dirty="0"/>
              <a:t>out a</a:t>
            </a:r>
            <a:r>
              <a:rPr lang="en-US" sz="2800" spc="-80" dirty="0"/>
              <a:t> </a:t>
            </a:r>
            <a:r>
              <a:rPr lang="en-US" sz="2800" spc="-5" dirty="0"/>
              <a:t>job</a:t>
            </a:r>
            <a:endParaRPr lang="en-US" sz="2800" dirty="0"/>
          </a:p>
          <a:p>
            <a:pPr marL="8128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dirty="0"/>
              <a:t>You can earn </a:t>
            </a:r>
            <a:r>
              <a:rPr lang="en-US" sz="2000" spc="-5" dirty="0"/>
              <a:t>either </a:t>
            </a:r>
            <a:r>
              <a:rPr lang="en-US" sz="2000" dirty="0"/>
              <a:t>2 or 4 credits in</a:t>
            </a:r>
            <a:r>
              <a:rPr lang="en-US" sz="2000" spc="-150" dirty="0"/>
              <a:t> a </a:t>
            </a:r>
            <a:r>
              <a:rPr lang="en-US" sz="2000" dirty="0"/>
              <a:t>semester</a:t>
            </a:r>
          </a:p>
          <a:p>
            <a:pPr marL="8128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  <a:tab pos="3827779" algn="l"/>
              </a:tabLst>
            </a:pPr>
            <a:r>
              <a:rPr lang="en-US" sz="2000" dirty="0"/>
              <a:t>OYAP program for skilled</a:t>
            </a:r>
            <a:r>
              <a:rPr lang="en-US" sz="2000" spc="-50" dirty="0"/>
              <a:t> </a:t>
            </a:r>
            <a:r>
              <a:rPr lang="en-US" sz="2000" spc="-5" dirty="0"/>
              <a:t>trades is an option</a:t>
            </a:r>
          </a:p>
          <a:p>
            <a:pPr marL="8128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  <a:tab pos="3827779" algn="l"/>
              </a:tabLst>
            </a:pPr>
            <a:r>
              <a:rPr lang="en-US" sz="2000" spc="-5" dirty="0"/>
              <a:t>Be sure to visit the COOP office for placement opportunities and applications</a:t>
            </a:r>
          </a:p>
          <a:p>
            <a:pPr marL="8128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  <a:tab pos="3827779" algn="l"/>
              </a:tabLst>
            </a:pPr>
            <a:r>
              <a:rPr lang="en-US" sz="2000" spc="-5" dirty="0"/>
              <a:t>SHSM students MUST take a 2 credit COOP in grade 11 or 12</a:t>
            </a:r>
            <a:endParaRPr lang="en-US" sz="2000" dirty="0"/>
          </a:p>
        </p:txBody>
      </p:sp>
      <p:sp>
        <p:nvSpPr>
          <p:cNvPr id="14" name="object 14"/>
          <p:cNvSpPr/>
          <p:nvPr/>
        </p:nvSpPr>
        <p:spPr>
          <a:xfrm>
            <a:off x="1710691" y="4230623"/>
            <a:ext cx="2087880" cy="139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7996" y="4254926"/>
            <a:ext cx="2087880" cy="1655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AD20CEA738B84F4E9D1B9BE0664BA580" ma:contentTypeVersion="1" ma:contentTypeDescription="Upload an image." ma:contentTypeScope="" ma:versionID="7edc782faa9e892f27583fb75d1f7332">
  <xsd:schema xmlns:xsd="http://www.w3.org/2001/XMLSchema" xmlns:xs="http://www.w3.org/2001/XMLSchema" xmlns:p="http://schemas.microsoft.com/office/2006/metadata/properties" xmlns:ns1="http://schemas.microsoft.com/sharepoint/v3" xmlns:ns2="FB48F52B-1162-45BA-A35A-55C890B9B78C" xmlns:ns3="http://schemas.microsoft.com/sharepoint/v3/fields" targetNamespace="http://schemas.microsoft.com/office/2006/metadata/properties" ma:root="true" ma:fieldsID="96705c8ef2ccde898c20c616f9761e12" ns1:_="" ns2:_="" ns3:_="">
    <xsd:import namespace="http://schemas.microsoft.com/sharepoint/v3"/>
    <xsd:import namespace="FB48F52B-1162-45BA-A35A-55C890B9B78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8F52B-1162-45BA-A35A-55C890B9B78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FB48F52B-1162-45BA-A35A-55C890B9B78C" xsi:nil="true"/>
  </documentManagement>
</p:properties>
</file>

<file path=customXml/itemProps1.xml><?xml version="1.0" encoding="utf-8"?>
<ds:datastoreItem xmlns:ds="http://schemas.openxmlformats.org/officeDocument/2006/customXml" ds:itemID="{58CD83AA-2C2C-4C06-81C8-2FDC231B8574}"/>
</file>

<file path=customXml/itemProps2.xml><?xml version="1.0" encoding="utf-8"?>
<ds:datastoreItem xmlns:ds="http://schemas.openxmlformats.org/officeDocument/2006/customXml" ds:itemID="{F305C182-3F33-45B0-95AB-85F2FB01112F}"/>
</file>

<file path=customXml/itemProps3.xml><?xml version="1.0" encoding="utf-8"?>
<ds:datastoreItem xmlns:ds="http://schemas.openxmlformats.org/officeDocument/2006/customXml" ds:itemID="{9BE14C61-B083-4EAA-8956-D7325885225F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1144</Words>
  <Application>Microsoft Office PowerPoint</Application>
  <PresentationFormat>Widescreen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Garamond</vt:lpstr>
      <vt:lpstr>Gill Sans Ultra Bold</vt:lpstr>
      <vt:lpstr>Times New Roman</vt:lpstr>
      <vt:lpstr>Verdana</vt:lpstr>
      <vt:lpstr>Wingdings</vt:lpstr>
      <vt:lpstr>Organic</vt:lpstr>
      <vt:lpstr>Course Selection Process Grade 10 to 11</vt:lpstr>
      <vt:lpstr>The Pathways</vt:lpstr>
      <vt:lpstr>The Apprenticeship Pathway</vt:lpstr>
      <vt:lpstr>The College Pathway</vt:lpstr>
      <vt:lpstr>College Pathway Requirements</vt:lpstr>
      <vt:lpstr>The University Pathway</vt:lpstr>
      <vt:lpstr>University and College Degree Pathways</vt:lpstr>
      <vt:lpstr>COURSE TYPES</vt:lpstr>
      <vt:lpstr>Cooperative Education</vt:lpstr>
      <vt:lpstr>Dual Credit Programs</vt:lpstr>
      <vt:lpstr>Credit Tracking</vt:lpstr>
      <vt:lpstr>Summer School</vt:lpstr>
      <vt:lpstr>Specialist High Skills Major</vt:lpstr>
      <vt:lpstr> Specialist High Skills Major</vt:lpstr>
      <vt:lpstr>Access to myBlueprint is through your student Dashboard You MUST use CHROME</vt:lpstr>
      <vt:lpstr>PowerPoint Presentation</vt:lpstr>
      <vt:lpstr>Course Selection Process</vt:lpstr>
      <vt:lpstr>eLearning Opt-Out </vt:lpstr>
      <vt:lpstr>Select the Grade and Subject</vt:lpstr>
      <vt:lpstr>Modifying Choices</vt:lpstr>
      <vt:lpstr>PowerPoint Presentation</vt:lpstr>
      <vt:lpstr>Review Course Selection (Step 2)</vt:lpstr>
      <vt:lpstr>Missing Prerequisite Notification</vt:lpstr>
      <vt:lpstr>Submit Course Selection (Step 3)</vt:lpstr>
      <vt:lpstr>Ensure you have Planned and Researched before Submitting</vt:lpstr>
      <vt:lpstr>Questions?</vt:lpstr>
      <vt:lpstr>Post Secondary Preparation</vt:lpstr>
      <vt:lpstr>REMEMBER!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 Process Grade 10 to 11</dc:title>
  <dc:creator>Lees, Melanie</dc:creator>
  <cp:keywords/>
  <dc:description/>
  <cp:lastModifiedBy>O'Donnell, John</cp:lastModifiedBy>
  <cp:revision>31</cp:revision>
  <dcterms:created xsi:type="dcterms:W3CDTF">2020-12-07T18:26:17Z</dcterms:created>
  <dcterms:modified xsi:type="dcterms:W3CDTF">2023-12-06T17:16:51Z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0x0101009148F5A04DDD49CBA7127AADA5FB792B00AADE34325A8B49CDA8BB4DB53328F21400AD20CEA738B84F4E9D1B9BE0664BA580</vt:lpwstr>
  </property>
</Properties>
</file>