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60" r:id="rId4"/>
    <p:sldId id="261" r:id="rId5"/>
    <p:sldId id="262" r:id="rId6"/>
    <p:sldId id="291" r:id="rId7"/>
    <p:sldId id="263" r:id="rId8"/>
    <p:sldId id="265" r:id="rId9"/>
    <p:sldId id="266" r:id="rId10"/>
    <p:sldId id="268" r:id="rId11"/>
    <p:sldId id="269" r:id="rId12"/>
    <p:sldId id="286" r:id="rId13"/>
    <p:sldId id="271" r:id="rId14"/>
    <p:sldId id="292" r:id="rId15"/>
    <p:sldId id="287" r:id="rId16"/>
    <p:sldId id="288" r:id="rId17"/>
    <p:sldId id="285" r:id="rId18"/>
    <p:sldId id="275" r:id="rId19"/>
    <p:sldId id="276" r:id="rId20"/>
    <p:sldId id="290" r:id="rId21"/>
    <p:sldId id="280" r:id="rId22"/>
    <p:sldId id="281" r:id="rId23"/>
    <p:sldId id="28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F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48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28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50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686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4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44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96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95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46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1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12/6/2023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8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1" r:id="rId10"/>
    <p:sldLayoutId id="214748367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yblueprint.ca/dpcdsb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B7AD46D-E72A-4FA9-A503-9BBF703CB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A33662-C2EA-4FEB-B1D3-625DFCFE2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55580" y="1482696"/>
            <a:ext cx="7880841" cy="36412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803E3F-F659-458F-9008-5CC1A4A69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4619" y="3009432"/>
            <a:ext cx="6983138" cy="166148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Moving to Grade 10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6B65F8-B3EB-433C-8DC0-4A65B9F2E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7658" y="1596785"/>
            <a:ext cx="6633871" cy="1107064"/>
          </a:xfrm>
        </p:spPr>
        <p:txBody>
          <a:bodyPr anchor="b">
            <a:normAutofit/>
          </a:bodyPr>
          <a:lstStyle/>
          <a:p>
            <a:pPr>
              <a:lnSpc>
                <a:spcPct val="140000"/>
              </a:lnSpc>
            </a:pPr>
            <a:r>
              <a:rPr lang="en-US" dirty="0"/>
              <a:t>St. Martin C.S.S Educational Planning </a:t>
            </a:r>
          </a:p>
          <a:p>
            <a:pPr>
              <a:lnSpc>
                <a:spcPct val="140000"/>
              </a:lnSpc>
            </a:pPr>
            <a:r>
              <a:rPr lang="en-US" dirty="0"/>
              <a:t>2024-2025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52F2750-4979-451F-9F82-7CB07DFC4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013" y="4672191"/>
            <a:ext cx="12132040" cy="1227764"/>
            <a:chOff x="16013" y="4672191"/>
            <a:chExt cx="12132040" cy="1227764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BB31E6EC-F425-492F-962D-444E7A6046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008065" y="5686940"/>
              <a:ext cx="146874" cy="103369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9">
              <a:extLst>
                <a:ext uri="{FF2B5EF4-FFF2-40B4-BE49-F238E27FC236}">
                  <a16:creationId xmlns:a16="http://schemas.microsoft.com/office/drawing/2014/main" id="{A237B1DA-F954-43AD-BDCE-8D75C10114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3186" y="4743883"/>
              <a:ext cx="146874" cy="82115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82">
              <a:extLst>
                <a:ext uri="{FF2B5EF4-FFF2-40B4-BE49-F238E27FC236}">
                  <a16:creationId xmlns:a16="http://schemas.microsoft.com/office/drawing/2014/main" id="{426A3F5E-710F-4787-BC42-3BA6AB09DD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09989" y="5352857"/>
              <a:ext cx="152120" cy="82115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0">
              <a:extLst>
                <a:ext uri="{FF2B5EF4-FFF2-40B4-BE49-F238E27FC236}">
                  <a16:creationId xmlns:a16="http://schemas.microsoft.com/office/drawing/2014/main" id="{CBADC17B-6F69-4C87-970E-D3773B282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6420" y="5096537"/>
              <a:ext cx="3148" cy="10628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05">
              <a:extLst>
                <a:ext uri="{FF2B5EF4-FFF2-40B4-BE49-F238E27FC236}">
                  <a16:creationId xmlns:a16="http://schemas.microsoft.com/office/drawing/2014/main" id="{25F6D281-A258-4D9C-BBB9-709C43537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562693" y="5304243"/>
              <a:ext cx="166807" cy="110131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06">
              <a:extLst>
                <a:ext uri="{FF2B5EF4-FFF2-40B4-BE49-F238E27FC236}">
                  <a16:creationId xmlns:a16="http://schemas.microsoft.com/office/drawing/2014/main" id="{7F4B1C8E-AAC9-425C-A1B7-2EFBA4AD4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919802" y="5317769"/>
              <a:ext cx="159463" cy="114961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07">
              <a:extLst>
                <a:ext uri="{FF2B5EF4-FFF2-40B4-BE49-F238E27FC236}">
                  <a16:creationId xmlns:a16="http://schemas.microsoft.com/office/drawing/2014/main" id="{7B086E82-0730-4326-BD8F-E06A58E13A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87915" y="5332258"/>
              <a:ext cx="182543" cy="96607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08">
              <a:extLst>
                <a:ext uri="{FF2B5EF4-FFF2-40B4-BE49-F238E27FC236}">
                  <a16:creationId xmlns:a16="http://schemas.microsoft.com/office/drawing/2014/main" id="{64B1063F-FCAC-443E-9442-B10A8F022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599462" y="5346751"/>
              <a:ext cx="143728" cy="107233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09">
              <a:extLst>
                <a:ext uri="{FF2B5EF4-FFF2-40B4-BE49-F238E27FC236}">
                  <a16:creationId xmlns:a16="http://schemas.microsoft.com/office/drawing/2014/main" id="{44AC27C3-9E2B-487C-BF08-F8EC5E2378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55943" y="5336292"/>
              <a:ext cx="182543" cy="100470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10">
              <a:extLst>
                <a:ext uri="{FF2B5EF4-FFF2-40B4-BE49-F238E27FC236}">
                  <a16:creationId xmlns:a16="http://schemas.microsoft.com/office/drawing/2014/main" id="{15443CD9-CB35-4F3A-A1F8-71D324683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640740" y="5338193"/>
              <a:ext cx="151070" cy="135248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11">
              <a:extLst>
                <a:ext uri="{FF2B5EF4-FFF2-40B4-BE49-F238E27FC236}">
                  <a16:creationId xmlns:a16="http://schemas.microsoft.com/office/drawing/2014/main" id="{DFCD4A4A-922D-4904-9584-802D6C8FCD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62512" y="5362259"/>
              <a:ext cx="155267" cy="103369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12">
              <a:extLst>
                <a:ext uri="{FF2B5EF4-FFF2-40B4-BE49-F238E27FC236}">
                  <a16:creationId xmlns:a16="http://schemas.microsoft.com/office/drawing/2014/main" id="{692F8B88-1FF7-4D72-8372-6D832B1808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0625" y="5350614"/>
              <a:ext cx="139530" cy="96607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22">
              <a:extLst>
                <a:ext uri="{FF2B5EF4-FFF2-40B4-BE49-F238E27FC236}">
                  <a16:creationId xmlns:a16="http://schemas.microsoft.com/office/drawing/2014/main" id="{40B313D2-1D8C-402C-AD02-2683BEE11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54594" y="5625939"/>
              <a:ext cx="151070" cy="96607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23">
              <a:extLst>
                <a:ext uri="{FF2B5EF4-FFF2-40B4-BE49-F238E27FC236}">
                  <a16:creationId xmlns:a16="http://schemas.microsoft.com/office/drawing/2014/main" id="{003688F3-6F0C-490D-AD70-776D6CC142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469738" y="5600823"/>
              <a:ext cx="166807" cy="111097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30">
              <a:extLst>
                <a:ext uri="{FF2B5EF4-FFF2-40B4-BE49-F238E27FC236}">
                  <a16:creationId xmlns:a16="http://schemas.microsoft.com/office/drawing/2014/main" id="{C784FEC2-80B3-48A7-AC45-0D76A5487F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94958" y="5629805"/>
              <a:ext cx="186739" cy="96607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31">
              <a:extLst>
                <a:ext uri="{FF2B5EF4-FFF2-40B4-BE49-F238E27FC236}">
                  <a16:creationId xmlns:a16="http://schemas.microsoft.com/office/drawing/2014/main" id="{51C6AA50-F19B-4542-BECE-F5178D77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78972" y="5633670"/>
              <a:ext cx="139530" cy="103369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32">
              <a:extLst>
                <a:ext uri="{FF2B5EF4-FFF2-40B4-BE49-F238E27FC236}">
                  <a16:creationId xmlns:a16="http://schemas.microsoft.com/office/drawing/2014/main" id="{26C65E8D-05F5-4663-BB38-E5D2150DC4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503943" y="5636568"/>
              <a:ext cx="151070" cy="82115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34">
              <a:extLst>
                <a:ext uri="{FF2B5EF4-FFF2-40B4-BE49-F238E27FC236}">
                  <a16:creationId xmlns:a16="http://schemas.microsoft.com/office/drawing/2014/main" id="{F27B3A01-521C-4182-AB61-55BE0930E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0682" y="5633669"/>
              <a:ext cx="146874" cy="139112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35">
              <a:extLst>
                <a:ext uri="{FF2B5EF4-FFF2-40B4-BE49-F238E27FC236}">
                  <a16:creationId xmlns:a16="http://schemas.microsoft.com/office/drawing/2014/main" id="{3234CE80-3683-4934-8741-9C98BE2C8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8862" y="5644296"/>
              <a:ext cx="152120" cy="99505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41">
              <a:extLst>
                <a:ext uri="{FF2B5EF4-FFF2-40B4-BE49-F238E27FC236}">
                  <a16:creationId xmlns:a16="http://schemas.microsoft.com/office/drawing/2014/main" id="{4499DED1-5430-4904-B36E-2D6D26DA1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73769" y="5665549"/>
              <a:ext cx="194084" cy="193212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63">
              <a:extLst>
                <a:ext uri="{FF2B5EF4-FFF2-40B4-BE49-F238E27FC236}">
                  <a16:creationId xmlns:a16="http://schemas.microsoft.com/office/drawing/2014/main" id="{EF4E027B-3566-409B-B9B5-F16D1448C7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723" y="4784940"/>
              <a:ext cx="143728" cy="146842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65">
              <a:extLst>
                <a:ext uri="{FF2B5EF4-FFF2-40B4-BE49-F238E27FC236}">
                  <a16:creationId xmlns:a16="http://schemas.microsoft.com/office/drawing/2014/main" id="{72553221-A7FE-4D68-8485-7FFFF7ED4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63712" y="4802638"/>
              <a:ext cx="143728" cy="93707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70">
              <a:extLst>
                <a:ext uri="{FF2B5EF4-FFF2-40B4-BE49-F238E27FC236}">
                  <a16:creationId xmlns:a16="http://schemas.microsoft.com/office/drawing/2014/main" id="{C0CD157A-95BD-4967-887B-27E8080306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1709" y="5144498"/>
              <a:ext cx="155267" cy="89843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73">
              <a:extLst>
                <a:ext uri="{FF2B5EF4-FFF2-40B4-BE49-F238E27FC236}">
                  <a16:creationId xmlns:a16="http://schemas.microsoft.com/office/drawing/2014/main" id="{02B9397E-F107-4BC0-9731-A272E0ED9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148229" y="4776245"/>
              <a:ext cx="143728" cy="99505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74">
              <a:extLst>
                <a:ext uri="{FF2B5EF4-FFF2-40B4-BE49-F238E27FC236}">
                  <a16:creationId xmlns:a16="http://schemas.microsoft.com/office/drawing/2014/main" id="{8C701451-F060-41D8-B0F5-9A15754B7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198451" y="5094262"/>
              <a:ext cx="162611" cy="142976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77">
              <a:extLst>
                <a:ext uri="{FF2B5EF4-FFF2-40B4-BE49-F238E27FC236}">
                  <a16:creationId xmlns:a16="http://schemas.microsoft.com/office/drawing/2014/main" id="{A11EFB12-CE1C-4164-AEF2-1F75134501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99025" y="4813378"/>
              <a:ext cx="179397" cy="88879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85">
              <a:extLst>
                <a:ext uri="{FF2B5EF4-FFF2-40B4-BE49-F238E27FC236}">
                  <a16:creationId xmlns:a16="http://schemas.microsoft.com/office/drawing/2014/main" id="{54CC6DB4-7797-481F-B489-36FD8198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8807" y="5130005"/>
              <a:ext cx="151070" cy="114961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87">
              <a:extLst>
                <a:ext uri="{FF2B5EF4-FFF2-40B4-BE49-F238E27FC236}">
                  <a16:creationId xmlns:a16="http://schemas.microsoft.com/office/drawing/2014/main" id="{45A55FA5-1F4E-4B0A-8D1C-A74C9D4111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89107" y="5144498"/>
              <a:ext cx="159463" cy="107233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8">
              <a:extLst>
                <a:ext uri="{FF2B5EF4-FFF2-40B4-BE49-F238E27FC236}">
                  <a16:creationId xmlns:a16="http://schemas.microsoft.com/office/drawing/2014/main" id="{FED92530-3B86-4EE5-9112-A4B22DB375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72181" y="5151258"/>
              <a:ext cx="7345" cy="77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1">
              <a:extLst>
                <a:ext uri="{FF2B5EF4-FFF2-40B4-BE49-F238E27FC236}">
                  <a16:creationId xmlns:a16="http://schemas.microsoft.com/office/drawing/2014/main" id="{7E5DA643-D271-4BD3-BE37-7B70D3C80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990" y="5349193"/>
              <a:ext cx="140580" cy="96607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2">
              <a:extLst>
                <a:ext uri="{FF2B5EF4-FFF2-40B4-BE49-F238E27FC236}">
                  <a16:creationId xmlns:a16="http://schemas.microsoft.com/office/drawing/2014/main" id="{2483CD6E-CD32-414F-ABEB-38A860B2D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87687" y="5348334"/>
              <a:ext cx="166807" cy="121724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3">
              <a:extLst>
                <a:ext uri="{FF2B5EF4-FFF2-40B4-BE49-F238E27FC236}">
                  <a16:creationId xmlns:a16="http://schemas.microsoft.com/office/drawing/2014/main" id="{D07D67C7-3737-46B2-A818-404116756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05314" y="5358963"/>
              <a:ext cx="151070" cy="93707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4">
              <a:extLst>
                <a:ext uri="{FF2B5EF4-FFF2-40B4-BE49-F238E27FC236}">
                  <a16:creationId xmlns:a16="http://schemas.microsoft.com/office/drawing/2014/main" id="{537E8027-0A3D-40E2-BE05-5B3C1F5EE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88399" y="5391807"/>
              <a:ext cx="163660" cy="121724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95">
              <a:extLst>
                <a:ext uri="{FF2B5EF4-FFF2-40B4-BE49-F238E27FC236}">
                  <a16:creationId xmlns:a16="http://schemas.microsoft.com/office/drawing/2014/main" id="{81DBF15F-E31D-4645-8837-2C4C9A5A4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840940" y="5394706"/>
              <a:ext cx="139530" cy="96607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96">
              <a:extLst>
                <a:ext uri="{FF2B5EF4-FFF2-40B4-BE49-F238E27FC236}">
                  <a16:creationId xmlns:a16="http://schemas.microsoft.com/office/drawing/2014/main" id="{5B8CDE73-F3DC-4AC9-9297-EB4E2A576E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454663" y="5402434"/>
              <a:ext cx="174151" cy="128486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97">
              <a:extLst>
                <a:ext uri="{FF2B5EF4-FFF2-40B4-BE49-F238E27FC236}">
                  <a16:creationId xmlns:a16="http://schemas.microsoft.com/office/drawing/2014/main" id="{F0376FDA-A4AF-45A1-8F87-FA4B02F22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778160" y="5405332"/>
              <a:ext cx="225557" cy="143944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98">
              <a:extLst>
                <a:ext uri="{FF2B5EF4-FFF2-40B4-BE49-F238E27FC236}">
                  <a16:creationId xmlns:a16="http://schemas.microsoft.com/office/drawing/2014/main" id="{2FCD6E4E-8DEF-4CF5-BD6B-94763A5F3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54079" y="5405333"/>
              <a:ext cx="175200" cy="93707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99">
              <a:extLst>
                <a:ext uri="{FF2B5EF4-FFF2-40B4-BE49-F238E27FC236}">
                  <a16:creationId xmlns:a16="http://schemas.microsoft.com/office/drawing/2014/main" id="{3C67A02A-2727-4748-AA3F-BE1E430E1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482783" y="5405330"/>
              <a:ext cx="260178" cy="143944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00">
              <a:extLst>
                <a:ext uri="{FF2B5EF4-FFF2-40B4-BE49-F238E27FC236}">
                  <a16:creationId xmlns:a16="http://schemas.microsoft.com/office/drawing/2014/main" id="{3FBBF2DA-87EB-4F70-9B79-6C81721C9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34439" y="5405332"/>
              <a:ext cx="152120" cy="111097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01">
              <a:extLst>
                <a:ext uri="{FF2B5EF4-FFF2-40B4-BE49-F238E27FC236}">
                  <a16:creationId xmlns:a16="http://schemas.microsoft.com/office/drawing/2014/main" id="{BCEB5F06-BFA8-4814-9E4C-76DCAD121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62131" y="5413062"/>
              <a:ext cx="163660" cy="96607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02">
              <a:extLst>
                <a:ext uri="{FF2B5EF4-FFF2-40B4-BE49-F238E27FC236}">
                  <a16:creationId xmlns:a16="http://schemas.microsoft.com/office/drawing/2014/main" id="{18CCA59A-7924-4538-BFC4-0CB7F1E4EE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46142" y="5416926"/>
              <a:ext cx="143728" cy="117858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03">
              <a:extLst>
                <a:ext uri="{FF2B5EF4-FFF2-40B4-BE49-F238E27FC236}">
                  <a16:creationId xmlns:a16="http://schemas.microsoft.com/office/drawing/2014/main" id="{A0A93E30-463F-4F62-A384-056F7CDE6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156678" y="5423687"/>
              <a:ext cx="166807" cy="121724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04">
              <a:extLst>
                <a:ext uri="{FF2B5EF4-FFF2-40B4-BE49-F238E27FC236}">
                  <a16:creationId xmlns:a16="http://schemas.microsoft.com/office/drawing/2014/main" id="{59F75A4E-692F-4BAA-BE1F-ACE3640FA8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161124" y="5423687"/>
              <a:ext cx="8392" cy="676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13">
              <a:extLst>
                <a:ext uri="{FF2B5EF4-FFF2-40B4-BE49-F238E27FC236}">
                  <a16:creationId xmlns:a16="http://schemas.microsoft.com/office/drawing/2014/main" id="{406CF913-2FAD-4D42-9157-2899C41EEA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898807" y="5477785"/>
              <a:ext cx="11540" cy="10628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14">
              <a:extLst>
                <a:ext uri="{FF2B5EF4-FFF2-40B4-BE49-F238E27FC236}">
                  <a16:creationId xmlns:a16="http://schemas.microsoft.com/office/drawing/2014/main" id="{76306C74-917D-43D4-B6E5-6B4C4A540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28101" y="5477787"/>
              <a:ext cx="7345" cy="676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15">
              <a:extLst>
                <a:ext uri="{FF2B5EF4-FFF2-40B4-BE49-F238E27FC236}">
                  <a16:creationId xmlns:a16="http://schemas.microsoft.com/office/drawing/2014/main" id="{80F8F223-CC1A-4E1A-80E7-A4A3E52CF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12829" y="5484550"/>
              <a:ext cx="7345" cy="676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17">
              <a:extLst>
                <a:ext uri="{FF2B5EF4-FFF2-40B4-BE49-F238E27FC236}">
                  <a16:creationId xmlns:a16="http://schemas.microsoft.com/office/drawing/2014/main" id="{92D47487-B5D3-4C4B-AF8B-486D7E963F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0114" y="5499041"/>
              <a:ext cx="8392" cy="676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18">
              <a:extLst>
                <a:ext uri="{FF2B5EF4-FFF2-40B4-BE49-F238E27FC236}">
                  <a16:creationId xmlns:a16="http://schemas.microsoft.com/office/drawing/2014/main" id="{E60E8C17-5F97-46EF-9891-75B625EFC8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42458" y="5440169"/>
              <a:ext cx="155267" cy="113994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19">
              <a:extLst>
                <a:ext uri="{FF2B5EF4-FFF2-40B4-BE49-F238E27FC236}">
                  <a16:creationId xmlns:a16="http://schemas.microsoft.com/office/drawing/2014/main" id="{DBB99CEB-E543-43DF-B31F-18AC8BB7FD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10221" y="5425337"/>
              <a:ext cx="151070" cy="178722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20">
              <a:extLst>
                <a:ext uri="{FF2B5EF4-FFF2-40B4-BE49-F238E27FC236}">
                  <a16:creationId xmlns:a16="http://schemas.microsoft.com/office/drawing/2014/main" id="{3D6FE725-2751-43F4-B9FC-DAB446B35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80933" y="5699014"/>
              <a:ext cx="143728" cy="79216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21">
              <a:extLst>
                <a:ext uri="{FF2B5EF4-FFF2-40B4-BE49-F238E27FC236}">
                  <a16:creationId xmlns:a16="http://schemas.microsoft.com/office/drawing/2014/main" id="{417E512D-7D83-498E-AB2F-4E1719AA4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20758" y="5706744"/>
              <a:ext cx="158415" cy="100470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25">
              <a:extLst>
                <a:ext uri="{FF2B5EF4-FFF2-40B4-BE49-F238E27FC236}">
                  <a16:creationId xmlns:a16="http://schemas.microsoft.com/office/drawing/2014/main" id="{CCC352A1-A818-43E3-B2B6-3659C06AA5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86192" y="5711091"/>
              <a:ext cx="175200" cy="93707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26">
              <a:extLst>
                <a:ext uri="{FF2B5EF4-FFF2-40B4-BE49-F238E27FC236}">
                  <a16:creationId xmlns:a16="http://schemas.microsoft.com/office/drawing/2014/main" id="{B6290974-ACC6-4D67-8719-DEB0CF60C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092724" y="5734760"/>
              <a:ext cx="179397" cy="93707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27">
              <a:extLst>
                <a:ext uri="{FF2B5EF4-FFF2-40B4-BE49-F238E27FC236}">
                  <a16:creationId xmlns:a16="http://schemas.microsoft.com/office/drawing/2014/main" id="{0CBDF33A-236E-480A-91D2-7918A8BCD9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46735" y="5734760"/>
              <a:ext cx="162611" cy="93707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28">
              <a:extLst>
                <a:ext uri="{FF2B5EF4-FFF2-40B4-BE49-F238E27FC236}">
                  <a16:creationId xmlns:a16="http://schemas.microsoft.com/office/drawing/2014/main" id="{52AEEED2-755A-4DFD-8742-9D0D2184F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03130" y="5738622"/>
              <a:ext cx="155267" cy="92743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29">
              <a:extLst>
                <a:ext uri="{FF2B5EF4-FFF2-40B4-BE49-F238E27FC236}">
                  <a16:creationId xmlns:a16="http://schemas.microsoft.com/office/drawing/2014/main" id="{7ACDEC4F-0513-41C4-B4E8-FF1FD9F22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809054" y="5738622"/>
              <a:ext cx="175200" cy="129453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33">
              <a:extLst>
                <a:ext uri="{FF2B5EF4-FFF2-40B4-BE49-F238E27FC236}">
                  <a16:creationId xmlns:a16="http://schemas.microsoft.com/office/drawing/2014/main" id="{428F7B69-9ADC-451F-93EE-EE4FD32CC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80349" y="5749250"/>
              <a:ext cx="162611" cy="118826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36">
              <a:extLst>
                <a:ext uri="{FF2B5EF4-FFF2-40B4-BE49-F238E27FC236}">
                  <a16:creationId xmlns:a16="http://schemas.microsoft.com/office/drawing/2014/main" id="{7C5B8578-66EF-4F86-94E8-17B14E7CD4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753769" y="5762290"/>
              <a:ext cx="151070" cy="82115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37">
              <a:extLst>
                <a:ext uri="{FF2B5EF4-FFF2-40B4-BE49-F238E27FC236}">
                  <a16:creationId xmlns:a16="http://schemas.microsoft.com/office/drawing/2014/main" id="{A4F67E73-C46B-40ED-9E3D-0649DAF175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81526" y="5767605"/>
              <a:ext cx="151070" cy="111097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38">
              <a:extLst>
                <a:ext uri="{FF2B5EF4-FFF2-40B4-BE49-F238E27FC236}">
                  <a16:creationId xmlns:a16="http://schemas.microsoft.com/office/drawing/2014/main" id="{FFE7AB6C-54A1-4F65-9ACF-E5413181F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82533" y="5770505"/>
              <a:ext cx="139530" cy="93707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39">
              <a:extLst>
                <a:ext uri="{FF2B5EF4-FFF2-40B4-BE49-F238E27FC236}">
                  <a16:creationId xmlns:a16="http://schemas.microsoft.com/office/drawing/2014/main" id="{3EDD83D5-0515-4C55-9801-059EFEA54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83838" y="5778232"/>
              <a:ext cx="155267" cy="103369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40">
              <a:extLst>
                <a:ext uri="{FF2B5EF4-FFF2-40B4-BE49-F238E27FC236}">
                  <a16:creationId xmlns:a16="http://schemas.microsoft.com/office/drawing/2014/main" id="{B7F53F4D-406A-4567-9069-1BA2036691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790584" y="5782096"/>
              <a:ext cx="162611" cy="113994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42">
              <a:extLst>
                <a:ext uri="{FF2B5EF4-FFF2-40B4-BE49-F238E27FC236}">
                  <a16:creationId xmlns:a16="http://schemas.microsoft.com/office/drawing/2014/main" id="{B20A98BB-1F55-46AA-9FA5-C282E2532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886685" y="5813976"/>
              <a:ext cx="4197" cy="676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43">
              <a:extLst>
                <a:ext uri="{FF2B5EF4-FFF2-40B4-BE49-F238E27FC236}">
                  <a16:creationId xmlns:a16="http://schemas.microsoft.com/office/drawing/2014/main" id="{238B452B-9549-4291-9F8D-23D2F36EED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076365" y="5767604"/>
              <a:ext cx="143728" cy="92743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44">
              <a:extLst>
                <a:ext uri="{FF2B5EF4-FFF2-40B4-BE49-F238E27FC236}">
                  <a16:creationId xmlns:a16="http://schemas.microsoft.com/office/drawing/2014/main" id="{E0BBF55D-713C-4AB7-AA88-924BA5FC1A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45732" y="5762520"/>
              <a:ext cx="167855" cy="107233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45">
              <a:extLst>
                <a:ext uri="{FF2B5EF4-FFF2-40B4-BE49-F238E27FC236}">
                  <a16:creationId xmlns:a16="http://schemas.microsoft.com/office/drawing/2014/main" id="{E63429DA-81CB-4D2B-A0AB-4635078C4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69108" y="5820739"/>
              <a:ext cx="143728" cy="79216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">
              <a:extLst>
                <a:ext uri="{FF2B5EF4-FFF2-40B4-BE49-F238E27FC236}">
                  <a16:creationId xmlns:a16="http://schemas.microsoft.com/office/drawing/2014/main" id="{371746A6-2F81-42FB-B148-E901528EE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92786" y="5468528"/>
              <a:ext cx="155267" cy="104334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">
              <a:extLst>
                <a:ext uri="{FF2B5EF4-FFF2-40B4-BE49-F238E27FC236}">
                  <a16:creationId xmlns:a16="http://schemas.microsoft.com/office/drawing/2014/main" id="{27FDEB1E-2A09-43E6-A2A8-C87B60485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334177" y="5309220"/>
              <a:ext cx="155267" cy="104334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06">
              <a:extLst>
                <a:ext uri="{FF2B5EF4-FFF2-40B4-BE49-F238E27FC236}">
                  <a16:creationId xmlns:a16="http://schemas.microsoft.com/office/drawing/2014/main" id="{C7789A38-CEEA-4306-9AAB-3C243A73A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44182" y="5563147"/>
              <a:ext cx="159463" cy="114961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0">
              <a:extLst>
                <a:ext uri="{FF2B5EF4-FFF2-40B4-BE49-F238E27FC236}">
                  <a16:creationId xmlns:a16="http://schemas.microsoft.com/office/drawing/2014/main" id="{D4FCE247-95C5-49B0-BD80-F8F32E5626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6528" y="4985840"/>
              <a:ext cx="163660" cy="104334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5">
              <a:extLst>
                <a:ext uri="{FF2B5EF4-FFF2-40B4-BE49-F238E27FC236}">
                  <a16:creationId xmlns:a16="http://schemas.microsoft.com/office/drawing/2014/main" id="{F39222FF-A4BB-4C84-8BFA-83870C6A3C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70567" y="4966780"/>
              <a:ext cx="143728" cy="85979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8">
              <a:extLst>
                <a:ext uri="{FF2B5EF4-FFF2-40B4-BE49-F238E27FC236}">
                  <a16:creationId xmlns:a16="http://schemas.microsoft.com/office/drawing/2014/main" id="{4BBEE2B2-F42E-4733-AE29-579F6F4A3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50068" y="4995442"/>
              <a:ext cx="163660" cy="92743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9">
              <a:extLst>
                <a:ext uri="{FF2B5EF4-FFF2-40B4-BE49-F238E27FC236}">
                  <a16:creationId xmlns:a16="http://schemas.microsoft.com/office/drawing/2014/main" id="{D90F45F4-4F12-450D-8E3A-DDCE8F5723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8652" y="4675775"/>
              <a:ext cx="147925" cy="82115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0">
              <a:extLst>
                <a:ext uri="{FF2B5EF4-FFF2-40B4-BE49-F238E27FC236}">
                  <a16:creationId xmlns:a16="http://schemas.microsoft.com/office/drawing/2014/main" id="{7BA42DCB-AC30-4712-9B9A-840C27DE7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1898" y="4682756"/>
              <a:ext cx="152120" cy="92743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2">
              <a:extLst>
                <a:ext uri="{FF2B5EF4-FFF2-40B4-BE49-F238E27FC236}">
                  <a16:creationId xmlns:a16="http://schemas.microsoft.com/office/drawing/2014/main" id="{612EE244-7483-443D-A61E-A1181946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13" y="5601966"/>
              <a:ext cx="178347" cy="117858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3">
              <a:extLst>
                <a:ext uri="{FF2B5EF4-FFF2-40B4-BE49-F238E27FC236}">
                  <a16:creationId xmlns:a16="http://schemas.microsoft.com/office/drawing/2014/main" id="{3C1575BB-FFFB-4B90-9E24-6CA7E85EE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0597" y="4997655"/>
              <a:ext cx="159463" cy="96607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7">
              <a:extLst>
                <a:ext uri="{FF2B5EF4-FFF2-40B4-BE49-F238E27FC236}">
                  <a16:creationId xmlns:a16="http://schemas.microsoft.com/office/drawing/2014/main" id="{214D2F75-52F5-4584-8485-6E8144C82B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9028" y="4675775"/>
              <a:ext cx="155267" cy="111097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30">
              <a:extLst>
                <a:ext uri="{FF2B5EF4-FFF2-40B4-BE49-F238E27FC236}">
                  <a16:creationId xmlns:a16="http://schemas.microsoft.com/office/drawing/2014/main" id="{FF701E98-7F94-4BB8-8030-F3826701EF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44614" y="5009770"/>
              <a:ext cx="11540" cy="676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43">
              <a:extLst>
                <a:ext uri="{FF2B5EF4-FFF2-40B4-BE49-F238E27FC236}">
                  <a16:creationId xmlns:a16="http://schemas.microsoft.com/office/drawing/2014/main" id="{0A653647-A061-4D85-83B2-0C7F6C37DA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0181" y="5278332"/>
              <a:ext cx="169954" cy="88879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51">
              <a:extLst>
                <a:ext uri="{FF2B5EF4-FFF2-40B4-BE49-F238E27FC236}">
                  <a16:creationId xmlns:a16="http://schemas.microsoft.com/office/drawing/2014/main" id="{9FCF7254-A4AB-4B8D-BB02-E7A34CFBA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500" y="4970162"/>
              <a:ext cx="136383" cy="107233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52">
              <a:extLst>
                <a:ext uri="{FF2B5EF4-FFF2-40B4-BE49-F238E27FC236}">
                  <a16:creationId xmlns:a16="http://schemas.microsoft.com/office/drawing/2014/main" id="{C68C42B0-A7DB-42EC-9EB6-A6D121C56D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3795" y="5274469"/>
              <a:ext cx="140580" cy="96607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53">
              <a:extLst>
                <a:ext uri="{FF2B5EF4-FFF2-40B4-BE49-F238E27FC236}">
                  <a16:creationId xmlns:a16="http://schemas.microsoft.com/office/drawing/2014/main" id="{8448C9F7-5297-496D-BC93-DFE082FEFA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37984" y="5281233"/>
              <a:ext cx="151070" cy="93707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54">
              <a:extLst>
                <a:ext uri="{FF2B5EF4-FFF2-40B4-BE49-F238E27FC236}">
                  <a16:creationId xmlns:a16="http://schemas.microsoft.com/office/drawing/2014/main" id="{D19FF980-A005-43B0-87C9-50B8E5050D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92073" y="5278334"/>
              <a:ext cx="159463" cy="124621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55">
              <a:extLst>
                <a:ext uri="{FF2B5EF4-FFF2-40B4-BE49-F238E27FC236}">
                  <a16:creationId xmlns:a16="http://schemas.microsoft.com/office/drawing/2014/main" id="{E14C8988-ADBF-47EE-B659-04FA25844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78228" y="5285096"/>
              <a:ext cx="155267" cy="82115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56">
              <a:extLst>
                <a:ext uri="{FF2B5EF4-FFF2-40B4-BE49-F238E27FC236}">
                  <a16:creationId xmlns:a16="http://schemas.microsoft.com/office/drawing/2014/main" id="{063998C3-740F-4834-BD97-377E50110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24259" y="5322718"/>
              <a:ext cx="152120" cy="85979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57">
              <a:extLst>
                <a:ext uri="{FF2B5EF4-FFF2-40B4-BE49-F238E27FC236}">
                  <a16:creationId xmlns:a16="http://schemas.microsoft.com/office/drawing/2014/main" id="{280651D9-CD8B-4D7E-AE4D-34327E6C0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35259" y="5281233"/>
              <a:ext cx="166807" cy="111097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59">
              <a:extLst>
                <a:ext uri="{FF2B5EF4-FFF2-40B4-BE49-F238E27FC236}">
                  <a16:creationId xmlns:a16="http://schemas.microsoft.com/office/drawing/2014/main" id="{BCD90D50-5156-49FC-BC6E-D6C41AAF96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57747" y="5324705"/>
              <a:ext cx="146874" cy="92743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60">
              <a:extLst>
                <a:ext uri="{FF2B5EF4-FFF2-40B4-BE49-F238E27FC236}">
                  <a16:creationId xmlns:a16="http://schemas.microsoft.com/office/drawing/2014/main" id="{141388CF-0E8C-476E-8E8A-911436B092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98582" y="5331468"/>
              <a:ext cx="155267" cy="82115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61">
              <a:extLst>
                <a:ext uri="{FF2B5EF4-FFF2-40B4-BE49-F238E27FC236}">
                  <a16:creationId xmlns:a16="http://schemas.microsoft.com/office/drawing/2014/main" id="{ED6CA826-3C3C-40B5-A409-5E528A77C9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0231" y="5349824"/>
              <a:ext cx="162611" cy="117858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78">
              <a:extLst>
                <a:ext uri="{FF2B5EF4-FFF2-40B4-BE49-F238E27FC236}">
                  <a16:creationId xmlns:a16="http://schemas.microsoft.com/office/drawing/2014/main" id="{C7F84BE3-F05F-4A09-A75E-827F5F99B8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2788" y="5572016"/>
              <a:ext cx="175200" cy="88879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79">
              <a:extLst>
                <a:ext uri="{FF2B5EF4-FFF2-40B4-BE49-F238E27FC236}">
                  <a16:creationId xmlns:a16="http://schemas.microsoft.com/office/drawing/2014/main" id="{F023CCF7-170C-4C99-8B0C-06AE111428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095" y="5574915"/>
              <a:ext cx="146874" cy="82115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80">
              <a:extLst>
                <a:ext uri="{FF2B5EF4-FFF2-40B4-BE49-F238E27FC236}">
                  <a16:creationId xmlns:a16="http://schemas.microsoft.com/office/drawing/2014/main" id="{9F3688B3-3806-4D81-BDE2-C7F940DEA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56154" y="5582644"/>
              <a:ext cx="147925" cy="78251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81">
              <a:extLst>
                <a:ext uri="{FF2B5EF4-FFF2-40B4-BE49-F238E27FC236}">
                  <a16:creationId xmlns:a16="http://schemas.microsoft.com/office/drawing/2014/main" id="{88BEDD69-B41B-4240-A962-05A51B72A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60522" y="5578779"/>
              <a:ext cx="166807" cy="107233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82">
              <a:extLst>
                <a:ext uri="{FF2B5EF4-FFF2-40B4-BE49-F238E27FC236}">
                  <a16:creationId xmlns:a16="http://schemas.microsoft.com/office/drawing/2014/main" id="{DD4885F3-3A11-4C4C-A957-7914A9BDA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91952" y="5589404"/>
              <a:ext cx="152120" cy="82115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83">
              <a:extLst>
                <a:ext uri="{FF2B5EF4-FFF2-40B4-BE49-F238E27FC236}">
                  <a16:creationId xmlns:a16="http://schemas.microsoft.com/office/drawing/2014/main" id="{C0B1280F-8A5C-45C5-B0AC-32873353FD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69880" y="5568152"/>
              <a:ext cx="155267" cy="186450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84">
              <a:extLst>
                <a:ext uri="{FF2B5EF4-FFF2-40B4-BE49-F238E27FC236}">
                  <a16:creationId xmlns:a16="http://schemas.microsoft.com/office/drawing/2014/main" id="{D9893454-ADA4-4FBE-99C7-4DE71F3A81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281" y="5596169"/>
              <a:ext cx="155267" cy="104334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86">
              <a:extLst>
                <a:ext uri="{FF2B5EF4-FFF2-40B4-BE49-F238E27FC236}">
                  <a16:creationId xmlns:a16="http://schemas.microsoft.com/office/drawing/2014/main" id="{13BBDA86-4629-40D2-A355-CC4AC6D8A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56777" y="5582838"/>
              <a:ext cx="155267" cy="133317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89">
              <a:extLst>
                <a:ext uri="{FF2B5EF4-FFF2-40B4-BE49-F238E27FC236}">
                  <a16:creationId xmlns:a16="http://schemas.microsoft.com/office/drawing/2014/main" id="{4B6E067D-6CC3-43E0-8C2A-16BA578FA9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78228" y="5632878"/>
              <a:ext cx="159463" cy="110131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90">
              <a:extLst>
                <a:ext uri="{FF2B5EF4-FFF2-40B4-BE49-F238E27FC236}">
                  <a16:creationId xmlns:a16="http://schemas.microsoft.com/office/drawing/2014/main" id="{4B7F3C12-F3AD-436D-974D-504D6D865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44073" y="5668620"/>
              <a:ext cx="3148" cy="10628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7">
              <a:extLst>
                <a:ext uri="{FF2B5EF4-FFF2-40B4-BE49-F238E27FC236}">
                  <a16:creationId xmlns:a16="http://schemas.microsoft.com/office/drawing/2014/main" id="{97444C0B-8604-4B2F-851C-843624840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4682" y="4693473"/>
              <a:ext cx="163660" cy="118826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3">
              <a:extLst>
                <a:ext uri="{FF2B5EF4-FFF2-40B4-BE49-F238E27FC236}">
                  <a16:creationId xmlns:a16="http://schemas.microsoft.com/office/drawing/2014/main" id="{8DA541A2-82D2-4FD7-A25D-103155F606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228" y="4702825"/>
              <a:ext cx="147925" cy="82115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32">
              <a:extLst>
                <a:ext uri="{FF2B5EF4-FFF2-40B4-BE49-F238E27FC236}">
                  <a16:creationId xmlns:a16="http://schemas.microsoft.com/office/drawing/2014/main" id="{08D63E44-6FDA-4B88-9A8D-722E378646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961851" y="5315665"/>
              <a:ext cx="171003" cy="125588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37">
              <a:extLst>
                <a:ext uri="{FF2B5EF4-FFF2-40B4-BE49-F238E27FC236}">
                  <a16:creationId xmlns:a16="http://schemas.microsoft.com/office/drawing/2014/main" id="{36F11BC1-4AA7-49EE-B6D9-EAA019FFBD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9018" y="5307935"/>
              <a:ext cx="136383" cy="143944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40">
              <a:extLst>
                <a:ext uri="{FF2B5EF4-FFF2-40B4-BE49-F238E27FC236}">
                  <a16:creationId xmlns:a16="http://schemas.microsoft.com/office/drawing/2014/main" id="{7E80B3FA-E704-425C-A636-0A15FC4C5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26768" y="5326290"/>
              <a:ext cx="159463" cy="96607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46">
              <a:extLst>
                <a:ext uri="{FF2B5EF4-FFF2-40B4-BE49-F238E27FC236}">
                  <a16:creationId xmlns:a16="http://schemas.microsoft.com/office/drawing/2014/main" id="{865CF4A4-DABF-417B-AF8A-8679539E62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410024" y="5319526"/>
              <a:ext cx="143728" cy="96607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62">
              <a:extLst>
                <a:ext uri="{FF2B5EF4-FFF2-40B4-BE49-F238E27FC236}">
                  <a16:creationId xmlns:a16="http://schemas.microsoft.com/office/drawing/2014/main" id="{20712703-E6D6-4B20-810D-520D613CBE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530671" y="5609346"/>
              <a:ext cx="178347" cy="88879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64">
              <a:extLst>
                <a:ext uri="{FF2B5EF4-FFF2-40B4-BE49-F238E27FC236}">
                  <a16:creationId xmlns:a16="http://schemas.microsoft.com/office/drawing/2014/main" id="{023F44A2-99D4-4CB4-AC2B-EB4D1DFB0C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35873" y="5626736"/>
              <a:ext cx="162611" cy="118826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68">
              <a:extLst>
                <a:ext uri="{FF2B5EF4-FFF2-40B4-BE49-F238E27FC236}">
                  <a16:creationId xmlns:a16="http://schemas.microsoft.com/office/drawing/2014/main" id="{46A5B51B-7598-4E55-B491-6A9DEAD1E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930378" y="5630599"/>
              <a:ext cx="136383" cy="146842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75">
              <a:extLst>
                <a:ext uri="{FF2B5EF4-FFF2-40B4-BE49-F238E27FC236}">
                  <a16:creationId xmlns:a16="http://schemas.microsoft.com/office/drawing/2014/main" id="{29677179-8E06-47D7-B638-4B8E2DD60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44225" y="5584229"/>
              <a:ext cx="152120" cy="92743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8">
              <a:extLst>
                <a:ext uri="{FF2B5EF4-FFF2-40B4-BE49-F238E27FC236}">
                  <a16:creationId xmlns:a16="http://schemas.microsoft.com/office/drawing/2014/main" id="{57B1A6FA-56F9-40CE-9BA0-9865F6540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8191" y="5289581"/>
              <a:ext cx="155267" cy="104334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8">
              <a:extLst>
                <a:ext uri="{FF2B5EF4-FFF2-40B4-BE49-F238E27FC236}">
                  <a16:creationId xmlns:a16="http://schemas.microsoft.com/office/drawing/2014/main" id="{CA94A32D-9D7D-488E-A538-C8E0EF4A21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77489" y="5094950"/>
              <a:ext cx="155267" cy="104334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31">
              <a:extLst>
                <a:ext uri="{FF2B5EF4-FFF2-40B4-BE49-F238E27FC236}">
                  <a16:creationId xmlns:a16="http://schemas.microsoft.com/office/drawing/2014/main" id="{F8E8C51E-F6BF-4014-88A7-7F071EB8FB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9102" y="5296998"/>
              <a:ext cx="139530" cy="103369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A19DC4F3-0CEC-4012-AC71-B42D37FC64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66574" y="4806132"/>
              <a:ext cx="139530" cy="103369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70">
              <a:extLst>
                <a:ext uri="{FF2B5EF4-FFF2-40B4-BE49-F238E27FC236}">
                  <a16:creationId xmlns:a16="http://schemas.microsoft.com/office/drawing/2014/main" id="{05658760-791B-476C-B6BB-B2A0C4AC4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51489" y="4770546"/>
              <a:ext cx="155267" cy="89843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85">
              <a:extLst>
                <a:ext uri="{FF2B5EF4-FFF2-40B4-BE49-F238E27FC236}">
                  <a16:creationId xmlns:a16="http://schemas.microsoft.com/office/drawing/2014/main" id="{E0F7D9D9-7F3C-4DD8-A6B2-37C03ACBA7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363543" y="4805211"/>
              <a:ext cx="151070" cy="114961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87">
              <a:extLst>
                <a:ext uri="{FF2B5EF4-FFF2-40B4-BE49-F238E27FC236}">
                  <a16:creationId xmlns:a16="http://schemas.microsoft.com/office/drawing/2014/main" id="{1865DC3B-FB26-40A1-BD75-CAE2188A7B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82239" y="4808811"/>
              <a:ext cx="159463" cy="107233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18">
              <a:extLst>
                <a:ext uri="{FF2B5EF4-FFF2-40B4-BE49-F238E27FC236}">
                  <a16:creationId xmlns:a16="http://schemas.microsoft.com/office/drawing/2014/main" id="{93BF91C1-F8F3-4A58-A79A-A2827268A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05705" y="5090751"/>
              <a:ext cx="155267" cy="113994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19">
              <a:extLst>
                <a:ext uri="{FF2B5EF4-FFF2-40B4-BE49-F238E27FC236}">
                  <a16:creationId xmlns:a16="http://schemas.microsoft.com/office/drawing/2014/main" id="{B744D406-1012-44B3-97CB-CAFDFE4B0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74880" y="5125521"/>
              <a:ext cx="151070" cy="178722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8">
              <a:extLst>
                <a:ext uri="{FF2B5EF4-FFF2-40B4-BE49-F238E27FC236}">
                  <a16:creationId xmlns:a16="http://schemas.microsoft.com/office/drawing/2014/main" id="{F17A6E8D-EB47-41D0-B03C-BDFE17B82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56033" y="5119110"/>
              <a:ext cx="155267" cy="104334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70">
              <a:extLst>
                <a:ext uri="{FF2B5EF4-FFF2-40B4-BE49-F238E27FC236}">
                  <a16:creationId xmlns:a16="http://schemas.microsoft.com/office/drawing/2014/main" id="{75E13D45-6A6F-48DE-ADCD-E4B9C749E5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50492" y="4686684"/>
              <a:ext cx="155267" cy="89843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85">
              <a:extLst>
                <a:ext uri="{FF2B5EF4-FFF2-40B4-BE49-F238E27FC236}">
                  <a16:creationId xmlns:a16="http://schemas.microsoft.com/office/drawing/2014/main" id="{DEAEF3F9-4993-4792-9B8D-53B14BF52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7590" y="4672191"/>
              <a:ext cx="151070" cy="114961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87">
              <a:extLst>
                <a:ext uri="{FF2B5EF4-FFF2-40B4-BE49-F238E27FC236}">
                  <a16:creationId xmlns:a16="http://schemas.microsoft.com/office/drawing/2014/main" id="{C102EB83-B0D1-4BF3-B2FF-05B21AD760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57890" y="4686684"/>
              <a:ext cx="159463" cy="107233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18">
              <a:extLst>
                <a:ext uri="{FF2B5EF4-FFF2-40B4-BE49-F238E27FC236}">
                  <a16:creationId xmlns:a16="http://schemas.microsoft.com/office/drawing/2014/main" id="{63EBD56E-54F0-4963-8A17-E0D0D39C93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00884" y="4982355"/>
              <a:ext cx="155267" cy="113994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19">
              <a:extLst>
                <a:ext uri="{FF2B5EF4-FFF2-40B4-BE49-F238E27FC236}">
                  <a16:creationId xmlns:a16="http://schemas.microsoft.com/office/drawing/2014/main" id="{7BC3EE2E-E90B-4EC3-A131-B51AFFF293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68647" y="4967523"/>
              <a:ext cx="151070" cy="178722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object 4">
            <a:extLst>
              <a:ext uri="{FF2B5EF4-FFF2-40B4-BE49-F238E27FC236}">
                <a16:creationId xmlns:a16="http://schemas.microsoft.com/office/drawing/2014/main" id="{34AD13C4-02DB-43C6-8FAF-90B58E7311BA}"/>
              </a:ext>
            </a:extLst>
          </p:cNvPr>
          <p:cNvSpPr/>
          <p:nvPr/>
        </p:nvSpPr>
        <p:spPr>
          <a:xfrm>
            <a:off x="4447054" y="4161904"/>
            <a:ext cx="2839331" cy="2170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830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86"/>
    </mc:Choice>
    <mc:Fallback xmlns="">
      <p:transition spd="slow" advTm="578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5326F-BDAA-45E7-98BF-6F79332B6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myBlueprint</a:t>
            </a:r>
            <a:r>
              <a:rPr lang="en-US" dirty="0"/>
              <a:t>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264F3-0F18-43AE-AE79-83180B5E6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Google Chrome, you can access it from your Dashboard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2BB15AD5-9C00-4C89-BA98-2158847648B4}"/>
              </a:ext>
            </a:extLst>
          </p:cNvPr>
          <p:cNvSpPr/>
          <p:nvPr/>
        </p:nvSpPr>
        <p:spPr>
          <a:xfrm>
            <a:off x="3987410" y="2550136"/>
            <a:ext cx="3798885" cy="38820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367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05"/>
    </mc:Choice>
    <mc:Fallback xmlns="">
      <p:transition spd="slow" advTm="920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413C1-66F3-4116-B311-EFDDDB529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are NEW to DPCDSB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85885-5E34-4587-96EC-10B8A64B0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spc="-30" dirty="0">
                <a:hlinkClick r:id="rId2"/>
              </a:rPr>
              <a:t>http://www.myBlueprint.ca/dpcdsb</a:t>
            </a:r>
            <a:r>
              <a:rPr lang="en-US" sz="2000" spc="-30" dirty="0"/>
              <a:t> Using Google Chrome</a:t>
            </a:r>
          </a:p>
          <a:p>
            <a:endParaRPr lang="en-US" spc="-30" dirty="0"/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lang="en-US" sz="2200" dirty="0"/>
              <a:t>You will need your:</a:t>
            </a:r>
          </a:p>
          <a:p>
            <a:pPr marL="756285" indent="-286385">
              <a:lnSpc>
                <a:spcPct val="100000"/>
              </a:lnSpc>
              <a:spcBef>
                <a:spcPts val="340"/>
              </a:spcBef>
              <a:buFont typeface="Arial"/>
              <a:buChar char="–"/>
              <a:tabLst>
                <a:tab pos="756920" algn="l"/>
              </a:tabLst>
            </a:pPr>
            <a:r>
              <a:rPr lang="en-US" sz="2200" dirty="0"/>
              <a:t>Date of Birth</a:t>
            </a:r>
          </a:p>
          <a:p>
            <a:pPr marL="756285" indent="-286385">
              <a:lnSpc>
                <a:spcPct val="100000"/>
              </a:lnSpc>
              <a:spcBef>
                <a:spcPts val="315"/>
              </a:spcBef>
              <a:buFont typeface="Arial"/>
              <a:buChar char="–"/>
              <a:tabLst>
                <a:tab pos="756920" algn="l"/>
              </a:tabLst>
            </a:pPr>
            <a:r>
              <a:rPr lang="en-US" sz="2200" dirty="0"/>
              <a:t>OEN</a:t>
            </a:r>
          </a:p>
          <a:p>
            <a:pPr marL="1155700" lvl="1" indent="-2286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1155700" algn="l"/>
                <a:tab pos="1156335" algn="l"/>
                <a:tab pos="5200015" algn="l"/>
              </a:tabLst>
            </a:pPr>
            <a:r>
              <a:rPr lang="en-US" sz="2200" dirty="0"/>
              <a:t>Ontario Education Number (OEN).	Find this on:</a:t>
            </a:r>
          </a:p>
          <a:p>
            <a:pPr marL="1612900" lvl="2" indent="-228600">
              <a:lnSpc>
                <a:spcPct val="100000"/>
              </a:lnSpc>
              <a:spcBef>
                <a:spcPts val="245"/>
              </a:spcBef>
              <a:buFont typeface="Arial"/>
              <a:buChar char="–"/>
              <a:tabLst>
                <a:tab pos="1613535" algn="l"/>
              </a:tabLst>
            </a:pPr>
            <a:r>
              <a:rPr lang="en-US" sz="2200" dirty="0"/>
              <a:t>Your student card</a:t>
            </a:r>
          </a:p>
          <a:p>
            <a:pPr marL="1612900" lvl="2" indent="-228600">
              <a:lnSpc>
                <a:spcPct val="100000"/>
              </a:lnSpc>
              <a:spcBef>
                <a:spcPts val="225"/>
              </a:spcBef>
              <a:buFont typeface="Arial"/>
              <a:buChar char="–"/>
              <a:tabLst>
                <a:tab pos="1613535" algn="l"/>
              </a:tabLst>
            </a:pPr>
            <a:r>
              <a:rPr lang="en-US" sz="2200" dirty="0"/>
              <a:t>Your report cards</a:t>
            </a:r>
          </a:p>
          <a:p>
            <a:pPr marL="1612900" lvl="2" indent="-228600">
              <a:lnSpc>
                <a:spcPct val="100000"/>
              </a:lnSpc>
              <a:spcBef>
                <a:spcPts val="229"/>
              </a:spcBef>
              <a:buFont typeface="Arial"/>
              <a:buChar char="–"/>
              <a:tabLst>
                <a:tab pos="1613535" algn="l"/>
              </a:tabLst>
            </a:pPr>
            <a:r>
              <a:rPr lang="en-US" sz="2200" dirty="0"/>
              <a:t>Your timetable</a:t>
            </a:r>
          </a:p>
          <a:p>
            <a:pPr marL="1612900" lvl="2" indent="-228600">
              <a:lnSpc>
                <a:spcPct val="100000"/>
              </a:lnSpc>
              <a:spcBef>
                <a:spcPts val="229"/>
              </a:spcBef>
              <a:buFont typeface="Arial"/>
              <a:buChar char="–"/>
              <a:tabLst>
                <a:tab pos="1613535" algn="l"/>
              </a:tabLst>
            </a:pPr>
            <a:r>
              <a:rPr lang="en-US" sz="2200" dirty="0"/>
              <a:t>Or come to Guidance</a:t>
            </a:r>
          </a:p>
          <a:p>
            <a:pPr lvl="2">
              <a:lnSpc>
                <a:spcPct val="100000"/>
              </a:lnSpc>
              <a:buClr>
                <a:srgbClr val="FFFFFF"/>
              </a:buClr>
              <a:buFont typeface="Arial"/>
              <a:buChar char="–"/>
            </a:pPr>
            <a:endParaRPr lang="en-US" sz="2200" dirty="0"/>
          </a:p>
          <a:p>
            <a:pPr marL="756285" marR="5080" indent="-286385">
              <a:lnSpc>
                <a:spcPct val="90000"/>
              </a:lnSpc>
              <a:spcBef>
                <a:spcPts val="1485"/>
              </a:spcBef>
              <a:buFont typeface="Arial"/>
              <a:buChar char="–"/>
              <a:tabLst>
                <a:tab pos="756920" algn="l"/>
                <a:tab pos="1667510" algn="l"/>
              </a:tabLst>
            </a:pPr>
            <a:r>
              <a:rPr lang="en-US" sz="2200" dirty="0"/>
              <a:t>Note:	In order to select and submit courses, you  MUST use your OEN the first time you login to  </a:t>
            </a:r>
            <a:r>
              <a:rPr lang="en-US" sz="2200" dirty="0" err="1"/>
              <a:t>myBlueprint</a:t>
            </a:r>
            <a:r>
              <a:rPr lang="en-US" sz="22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6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081"/>
    </mc:Choice>
    <mc:Fallback xmlns="">
      <p:transition spd="slow" advTm="2908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0D073-A040-486F-8974-67F83B7FEC82}"/>
              </a:ext>
            </a:extLst>
          </p:cNvPr>
          <p:cNvSpPr txBox="1">
            <a:spLocks/>
          </p:cNvSpPr>
          <p:nvPr/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Plan Your Courses Using myBlueprint High School Planner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9CFFAE-AC84-47E0-82D1-0FAA98F42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742" y="2002159"/>
            <a:ext cx="9632515" cy="435292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E299030-2FEF-4FD0-8C60-472BED567941}"/>
              </a:ext>
            </a:extLst>
          </p:cNvPr>
          <p:cNvSpPr/>
          <p:nvPr/>
        </p:nvSpPr>
        <p:spPr>
          <a:xfrm>
            <a:off x="925292" y="3330706"/>
            <a:ext cx="2120824" cy="58366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1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17"/>
    </mc:Choice>
    <mc:Fallback xmlns="">
      <p:transition spd="slow" advTm="871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AE29E-F5BB-4AD3-B7FA-E4D5DC222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Selection Process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4B97B23D-604F-4538-8E0B-CEA8B31FB636}"/>
              </a:ext>
            </a:extLst>
          </p:cNvPr>
          <p:cNvSpPr/>
          <p:nvPr/>
        </p:nvSpPr>
        <p:spPr>
          <a:xfrm>
            <a:off x="2770104" y="1579393"/>
            <a:ext cx="5776885" cy="48528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C6E2733C-9DF3-4994-8FB8-5DC435B395F1}"/>
              </a:ext>
            </a:extLst>
          </p:cNvPr>
          <p:cNvSpPr/>
          <p:nvPr/>
        </p:nvSpPr>
        <p:spPr>
          <a:xfrm>
            <a:off x="1506175" y="2631689"/>
            <a:ext cx="2821305" cy="2593975"/>
          </a:xfrm>
          <a:custGeom>
            <a:avLst/>
            <a:gdLst/>
            <a:ahLst/>
            <a:cxnLst/>
            <a:rect l="l" t="t" r="r" b="b"/>
            <a:pathLst>
              <a:path w="2821305" h="2593975">
                <a:moveTo>
                  <a:pt x="1809317" y="2347630"/>
                </a:moveTo>
                <a:lnTo>
                  <a:pt x="1077120" y="2347630"/>
                </a:lnTo>
                <a:lnTo>
                  <a:pt x="1103041" y="2391491"/>
                </a:lnTo>
                <a:lnTo>
                  <a:pt x="1132090" y="2431695"/>
                </a:lnTo>
                <a:lnTo>
                  <a:pt x="1164021" y="2468008"/>
                </a:lnTo>
                <a:lnTo>
                  <a:pt x="1198587" y="2500192"/>
                </a:lnTo>
                <a:lnTo>
                  <a:pt x="1235540" y="2528014"/>
                </a:lnTo>
                <a:lnTo>
                  <a:pt x="1274636" y="2551237"/>
                </a:lnTo>
                <a:lnTo>
                  <a:pt x="1315626" y="2569626"/>
                </a:lnTo>
                <a:lnTo>
                  <a:pt x="1356804" y="2582638"/>
                </a:lnTo>
                <a:lnTo>
                  <a:pt x="1398024" y="2590538"/>
                </a:lnTo>
                <a:lnTo>
                  <a:pt x="1439055" y="2593478"/>
                </a:lnTo>
                <a:lnTo>
                  <a:pt x="1479666" y="2591614"/>
                </a:lnTo>
                <a:lnTo>
                  <a:pt x="1519629" y="2585101"/>
                </a:lnTo>
                <a:lnTo>
                  <a:pt x="1558713" y="2574093"/>
                </a:lnTo>
                <a:lnTo>
                  <a:pt x="1596687" y="2558744"/>
                </a:lnTo>
                <a:lnTo>
                  <a:pt x="1633322" y="2539210"/>
                </a:lnTo>
                <a:lnTo>
                  <a:pt x="1668386" y="2515645"/>
                </a:lnTo>
                <a:lnTo>
                  <a:pt x="1701651" y="2488204"/>
                </a:lnTo>
                <a:lnTo>
                  <a:pt x="1732886" y="2457040"/>
                </a:lnTo>
                <a:lnTo>
                  <a:pt x="1761861" y="2422310"/>
                </a:lnTo>
                <a:lnTo>
                  <a:pt x="1788345" y="2384167"/>
                </a:lnTo>
                <a:lnTo>
                  <a:pt x="1809317" y="2347630"/>
                </a:lnTo>
                <a:close/>
              </a:path>
              <a:path w="2821305" h="2593975">
                <a:moveTo>
                  <a:pt x="2342001" y="2120046"/>
                </a:moveTo>
                <a:lnTo>
                  <a:pt x="380715" y="2120046"/>
                </a:lnTo>
                <a:lnTo>
                  <a:pt x="382455" y="2123856"/>
                </a:lnTo>
                <a:lnTo>
                  <a:pt x="410006" y="2176938"/>
                </a:lnTo>
                <a:lnTo>
                  <a:pt x="436528" y="2219096"/>
                </a:lnTo>
                <a:lnTo>
                  <a:pt x="465397" y="2257758"/>
                </a:lnTo>
                <a:lnTo>
                  <a:pt x="496404" y="2292857"/>
                </a:lnTo>
                <a:lnTo>
                  <a:pt x="529342" y="2324329"/>
                </a:lnTo>
                <a:lnTo>
                  <a:pt x="564004" y="2352108"/>
                </a:lnTo>
                <a:lnTo>
                  <a:pt x="600183" y="2376131"/>
                </a:lnTo>
                <a:lnTo>
                  <a:pt x="637670" y="2396331"/>
                </a:lnTo>
                <a:lnTo>
                  <a:pt x="676259" y="2412643"/>
                </a:lnTo>
                <a:lnTo>
                  <a:pt x="715743" y="2425003"/>
                </a:lnTo>
                <a:lnTo>
                  <a:pt x="755913" y="2433345"/>
                </a:lnTo>
                <a:lnTo>
                  <a:pt x="796563" y="2437604"/>
                </a:lnTo>
                <a:lnTo>
                  <a:pt x="837485" y="2437715"/>
                </a:lnTo>
                <a:lnTo>
                  <a:pt x="878472" y="2433613"/>
                </a:lnTo>
                <a:lnTo>
                  <a:pt x="919317" y="2425233"/>
                </a:lnTo>
                <a:lnTo>
                  <a:pt x="959811" y="2412510"/>
                </a:lnTo>
                <a:lnTo>
                  <a:pt x="999748" y="2395378"/>
                </a:lnTo>
                <a:lnTo>
                  <a:pt x="1038920" y="2373773"/>
                </a:lnTo>
                <a:lnTo>
                  <a:pt x="1077120" y="2347630"/>
                </a:lnTo>
                <a:lnTo>
                  <a:pt x="1809317" y="2347630"/>
                </a:lnTo>
                <a:lnTo>
                  <a:pt x="1812108" y="2342766"/>
                </a:lnTo>
                <a:lnTo>
                  <a:pt x="1832921" y="2298262"/>
                </a:lnTo>
                <a:lnTo>
                  <a:pt x="1850553" y="2250810"/>
                </a:lnTo>
                <a:lnTo>
                  <a:pt x="1864774" y="2200564"/>
                </a:lnTo>
                <a:lnTo>
                  <a:pt x="2263675" y="2200564"/>
                </a:lnTo>
                <a:lnTo>
                  <a:pt x="2284942" y="2183391"/>
                </a:lnTo>
                <a:lnTo>
                  <a:pt x="2315106" y="2153155"/>
                </a:lnTo>
                <a:lnTo>
                  <a:pt x="2342001" y="2120046"/>
                </a:lnTo>
                <a:close/>
              </a:path>
              <a:path w="2821305" h="2593975">
                <a:moveTo>
                  <a:pt x="2263675" y="2200564"/>
                </a:moveTo>
                <a:lnTo>
                  <a:pt x="1864774" y="2200564"/>
                </a:lnTo>
                <a:lnTo>
                  <a:pt x="1910639" y="2231115"/>
                </a:lnTo>
                <a:lnTo>
                  <a:pt x="1959182" y="2253427"/>
                </a:lnTo>
                <a:lnTo>
                  <a:pt x="2009703" y="2267215"/>
                </a:lnTo>
                <a:lnTo>
                  <a:pt x="2061497" y="2272192"/>
                </a:lnTo>
                <a:lnTo>
                  <a:pt x="2102632" y="2269846"/>
                </a:lnTo>
                <a:lnTo>
                  <a:pt x="2142518" y="2262138"/>
                </a:lnTo>
                <a:lnTo>
                  <a:pt x="2180925" y="2249353"/>
                </a:lnTo>
                <a:lnTo>
                  <a:pt x="2217619" y="2231776"/>
                </a:lnTo>
                <a:lnTo>
                  <a:pt x="2252368" y="2209693"/>
                </a:lnTo>
                <a:lnTo>
                  <a:pt x="2263675" y="2200564"/>
                </a:lnTo>
                <a:close/>
              </a:path>
              <a:path w="2821305" h="2593975">
                <a:moveTo>
                  <a:pt x="682460" y="228203"/>
                </a:moveTo>
                <a:lnTo>
                  <a:pt x="633560" y="233080"/>
                </a:lnTo>
                <a:lnTo>
                  <a:pt x="591796" y="242735"/>
                </a:lnTo>
                <a:lnTo>
                  <a:pt x="551690" y="257050"/>
                </a:lnTo>
                <a:lnTo>
                  <a:pt x="513399" y="275765"/>
                </a:lnTo>
                <a:lnTo>
                  <a:pt x="477082" y="298618"/>
                </a:lnTo>
                <a:lnTo>
                  <a:pt x="442897" y="325350"/>
                </a:lnTo>
                <a:lnTo>
                  <a:pt x="411001" y="355699"/>
                </a:lnTo>
                <a:lnTo>
                  <a:pt x="381553" y="389407"/>
                </a:lnTo>
                <a:lnTo>
                  <a:pt x="354710" y="426211"/>
                </a:lnTo>
                <a:lnTo>
                  <a:pt x="330631" y="465852"/>
                </a:lnTo>
                <a:lnTo>
                  <a:pt x="309474" y="508070"/>
                </a:lnTo>
                <a:lnTo>
                  <a:pt x="291397" y="552603"/>
                </a:lnTo>
                <a:lnTo>
                  <a:pt x="276558" y="599192"/>
                </a:lnTo>
                <a:lnTo>
                  <a:pt x="265114" y="647576"/>
                </a:lnTo>
                <a:lnTo>
                  <a:pt x="257224" y="697495"/>
                </a:lnTo>
                <a:lnTo>
                  <a:pt x="253046" y="748688"/>
                </a:lnTo>
                <a:lnTo>
                  <a:pt x="252738" y="800895"/>
                </a:lnTo>
                <a:lnTo>
                  <a:pt x="256459" y="853856"/>
                </a:lnTo>
                <a:lnTo>
                  <a:pt x="254084" y="861857"/>
                </a:lnTo>
                <a:lnTo>
                  <a:pt x="210100" y="872040"/>
                </a:lnTo>
                <a:lnTo>
                  <a:pt x="168432" y="890535"/>
                </a:lnTo>
                <a:lnTo>
                  <a:pt x="129763" y="916784"/>
                </a:lnTo>
                <a:lnTo>
                  <a:pt x="94778" y="950230"/>
                </a:lnTo>
                <a:lnTo>
                  <a:pt x="64159" y="990315"/>
                </a:lnTo>
                <a:lnTo>
                  <a:pt x="38590" y="1036482"/>
                </a:lnTo>
                <a:lnTo>
                  <a:pt x="20075" y="1083937"/>
                </a:lnTo>
                <a:lnTo>
                  <a:pt x="7577" y="1133042"/>
                </a:lnTo>
                <a:lnTo>
                  <a:pt x="937" y="1183043"/>
                </a:lnTo>
                <a:lnTo>
                  <a:pt x="0" y="1233184"/>
                </a:lnTo>
                <a:lnTo>
                  <a:pt x="4607" y="1282711"/>
                </a:lnTo>
                <a:lnTo>
                  <a:pt x="14604" y="1330867"/>
                </a:lnTo>
                <a:lnTo>
                  <a:pt x="29832" y="1376898"/>
                </a:lnTo>
                <a:lnTo>
                  <a:pt x="50135" y="1420049"/>
                </a:lnTo>
                <a:lnTo>
                  <a:pt x="75356" y="1459565"/>
                </a:lnTo>
                <a:lnTo>
                  <a:pt x="105337" y="1494690"/>
                </a:lnTo>
                <a:lnTo>
                  <a:pt x="139923" y="1524670"/>
                </a:lnTo>
                <a:lnTo>
                  <a:pt x="113842" y="1565001"/>
                </a:lnTo>
                <a:lnTo>
                  <a:pt x="92934" y="1609157"/>
                </a:lnTo>
                <a:lnTo>
                  <a:pt x="77403" y="1656369"/>
                </a:lnTo>
                <a:lnTo>
                  <a:pt x="67452" y="1705866"/>
                </a:lnTo>
                <a:lnTo>
                  <a:pt x="63286" y="1756880"/>
                </a:lnTo>
                <a:lnTo>
                  <a:pt x="65108" y="1808642"/>
                </a:lnTo>
                <a:lnTo>
                  <a:pt x="73067" y="1860320"/>
                </a:lnTo>
                <a:lnTo>
                  <a:pt x="86638" y="1908772"/>
                </a:lnTo>
                <a:lnTo>
                  <a:pt x="105332" y="1953513"/>
                </a:lnTo>
                <a:lnTo>
                  <a:pt x="128661" y="1994063"/>
                </a:lnTo>
                <a:lnTo>
                  <a:pt x="156137" y="2029938"/>
                </a:lnTo>
                <a:lnTo>
                  <a:pt x="187270" y="2060658"/>
                </a:lnTo>
                <a:lnTo>
                  <a:pt x="221573" y="2085740"/>
                </a:lnTo>
                <a:lnTo>
                  <a:pt x="258557" y="2104701"/>
                </a:lnTo>
                <a:lnTo>
                  <a:pt x="297735" y="2117061"/>
                </a:lnTo>
                <a:lnTo>
                  <a:pt x="338617" y="2122336"/>
                </a:lnTo>
                <a:lnTo>
                  <a:pt x="380715" y="2120046"/>
                </a:lnTo>
                <a:lnTo>
                  <a:pt x="2342001" y="2120046"/>
                </a:lnTo>
                <a:lnTo>
                  <a:pt x="2367281" y="2082024"/>
                </a:lnTo>
                <a:lnTo>
                  <a:pt x="2388828" y="2041701"/>
                </a:lnTo>
                <a:lnTo>
                  <a:pt x="2407037" y="1998587"/>
                </a:lnTo>
                <a:lnTo>
                  <a:pt x="2421677" y="1952968"/>
                </a:lnTo>
                <a:lnTo>
                  <a:pt x="2432516" y="1905131"/>
                </a:lnTo>
                <a:lnTo>
                  <a:pt x="2439322" y="1855360"/>
                </a:lnTo>
                <a:lnTo>
                  <a:pt x="2441862" y="1803943"/>
                </a:lnTo>
                <a:lnTo>
                  <a:pt x="2486443" y="1793012"/>
                </a:lnTo>
                <a:lnTo>
                  <a:pt x="2529738" y="1776486"/>
                </a:lnTo>
                <a:lnTo>
                  <a:pt x="2571405" y="1754528"/>
                </a:lnTo>
                <a:lnTo>
                  <a:pt x="2611103" y="1727304"/>
                </a:lnTo>
                <a:lnTo>
                  <a:pt x="2648491" y="1694977"/>
                </a:lnTo>
                <a:lnTo>
                  <a:pt x="2679289" y="1662520"/>
                </a:lnTo>
                <a:lnTo>
                  <a:pt x="2707150" y="1627350"/>
                </a:lnTo>
                <a:lnTo>
                  <a:pt x="2732043" y="1589741"/>
                </a:lnTo>
                <a:lnTo>
                  <a:pt x="2753941" y="1549968"/>
                </a:lnTo>
                <a:lnTo>
                  <a:pt x="2772814" y="1508303"/>
                </a:lnTo>
                <a:lnTo>
                  <a:pt x="2788633" y="1465022"/>
                </a:lnTo>
                <a:lnTo>
                  <a:pt x="2801370" y="1420398"/>
                </a:lnTo>
                <a:lnTo>
                  <a:pt x="2810995" y="1374704"/>
                </a:lnTo>
                <a:lnTo>
                  <a:pt x="2817480" y="1328216"/>
                </a:lnTo>
                <a:lnTo>
                  <a:pt x="2820796" y="1281207"/>
                </a:lnTo>
                <a:lnTo>
                  <a:pt x="2820864" y="1233184"/>
                </a:lnTo>
                <a:lnTo>
                  <a:pt x="2817805" y="1186723"/>
                </a:lnTo>
                <a:lnTo>
                  <a:pt x="2811441" y="1139795"/>
                </a:lnTo>
                <a:lnTo>
                  <a:pt x="2801792" y="1093442"/>
                </a:lnTo>
                <a:lnTo>
                  <a:pt x="2788829" y="1047938"/>
                </a:lnTo>
                <a:lnTo>
                  <a:pt x="2772524" y="1003557"/>
                </a:lnTo>
                <a:lnTo>
                  <a:pt x="2752847" y="960573"/>
                </a:lnTo>
                <a:lnTo>
                  <a:pt x="2729771" y="919261"/>
                </a:lnTo>
                <a:lnTo>
                  <a:pt x="2734396" y="905166"/>
                </a:lnTo>
                <a:lnTo>
                  <a:pt x="2745773" y="861857"/>
                </a:lnTo>
                <a:lnTo>
                  <a:pt x="2754162" y="811981"/>
                </a:lnTo>
                <a:lnTo>
                  <a:pt x="2757844" y="762283"/>
                </a:lnTo>
                <a:lnTo>
                  <a:pt x="2757001" y="713164"/>
                </a:lnTo>
                <a:lnTo>
                  <a:pt x="2751818" y="665027"/>
                </a:lnTo>
                <a:lnTo>
                  <a:pt x="2742477" y="618274"/>
                </a:lnTo>
                <a:lnTo>
                  <a:pt x="2729161" y="573307"/>
                </a:lnTo>
                <a:lnTo>
                  <a:pt x="2712054" y="530529"/>
                </a:lnTo>
                <a:lnTo>
                  <a:pt x="2691340" y="490343"/>
                </a:lnTo>
                <a:lnTo>
                  <a:pt x="2667201" y="453149"/>
                </a:lnTo>
                <a:lnTo>
                  <a:pt x="2639820" y="419352"/>
                </a:lnTo>
                <a:lnTo>
                  <a:pt x="2609382" y="389353"/>
                </a:lnTo>
                <a:lnTo>
                  <a:pt x="2576069" y="363555"/>
                </a:lnTo>
                <a:lnTo>
                  <a:pt x="2540065" y="342360"/>
                </a:lnTo>
                <a:lnTo>
                  <a:pt x="2501552" y="326171"/>
                </a:lnTo>
                <a:lnTo>
                  <a:pt x="2496995" y="303692"/>
                </a:lnTo>
                <a:lnTo>
                  <a:pt x="915601" y="303692"/>
                </a:lnTo>
                <a:lnTo>
                  <a:pt x="871960" y="275654"/>
                </a:lnTo>
                <a:lnTo>
                  <a:pt x="826384" y="253973"/>
                </a:lnTo>
                <a:lnTo>
                  <a:pt x="779314" y="238763"/>
                </a:lnTo>
                <a:lnTo>
                  <a:pt x="731193" y="230135"/>
                </a:lnTo>
                <a:lnTo>
                  <a:pt x="682460" y="228203"/>
                </a:lnTo>
                <a:close/>
              </a:path>
              <a:path w="2821305" h="2593975">
                <a:moveTo>
                  <a:pt x="1222448" y="72090"/>
                </a:moveTo>
                <a:lnTo>
                  <a:pt x="1181238" y="75264"/>
                </a:lnTo>
                <a:lnTo>
                  <a:pt x="1140780" y="84471"/>
                </a:lnTo>
                <a:lnTo>
                  <a:pt x="1101513" y="99542"/>
                </a:lnTo>
                <a:lnTo>
                  <a:pt x="1063878" y="120310"/>
                </a:lnTo>
                <a:lnTo>
                  <a:pt x="1028315" y="146606"/>
                </a:lnTo>
                <a:lnTo>
                  <a:pt x="995265" y="178260"/>
                </a:lnTo>
                <a:lnTo>
                  <a:pt x="965170" y="215105"/>
                </a:lnTo>
                <a:lnTo>
                  <a:pt x="938430" y="257050"/>
                </a:lnTo>
                <a:lnTo>
                  <a:pt x="915601" y="303692"/>
                </a:lnTo>
                <a:lnTo>
                  <a:pt x="2496995" y="303692"/>
                </a:lnTo>
                <a:lnTo>
                  <a:pt x="2490784" y="273049"/>
                </a:lnTo>
                <a:lnTo>
                  <a:pt x="2474390" y="222640"/>
                </a:lnTo>
                <a:lnTo>
                  <a:pt x="2462796" y="197520"/>
                </a:lnTo>
                <a:lnTo>
                  <a:pt x="1466883" y="197520"/>
                </a:lnTo>
                <a:lnTo>
                  <a:pt x="1448295" y="176193"/>
                </a:lnTo>
                <a:lnTo>
                  <a:pt x="1407786" y="138923"/>
                </a:lnTo>
                <a:lnTo>
                  <a:pt x="1346176" y="100453"/>
                </a:lnTo>
                <a:lnTo>
                  <a:pt x="1305357" y="84516"/>
                </a:lnTo>
                <a:lnTo>
                  <a:pt x="1263968" y="75118"/>
                </a:lnTo>
                <a:lnTo>
                  <a:pt x="1222448" y="72090"/>
                </a:lnTo>
                <a:close/>
              </a:path>
              <a:path w="2821305" h="2593975">
                <a:moveTo>
                  <a:pt x="1729531" y="0"/>
                </a:moveTo>
                <a:lnTo>
                  <a:pt x="1689537" y="2177"/>
                </a:lnTo>
                <a:lnTo>
                  <a:pt x="1650405" y="11282"/>
                </a:lnTo>
                <a:lnTo>
                  <a:pt x="1612728" y="27066"/>
                </a:lnTo>
                <a:lnTo>
                  <a:pt x="1577098" y="49282"/>
                </a:lnTo>
                <a:lnTo>
                  <a:pt x="1544106" y="77682"/>
                </a:lnTo>
                <a:lnTo>
                  <a:pt x="1514345" y="112020"/>
                </a:lnTo>
                <a:lnTo>
                  <a:pt x="1488407" y="152049"/>
                </a:lnTo>
                <a:lnTo>
                  <a:pt x="1466883" y="197520"/>
                </a:lnTo>
                <a:lnTo>
                  <a:pt x="2462796" y="197520"/>
                </a:lnTo>
                <a:lnTo>
                  <a:pt x="2452686" y="175615"/>
                </a:lnTo>
                <a:lnTo>
                  <a:pt x="2430790" y="140370"/>
                </a:lnTo>
                <a:lnTo>
                  <a:pt x="1948086" y="140370"/>
                </a:lnTo>
                <a:lnTo>
                  <a:pt x="1926889" y="109455"/>
                </a:lnTo>
                <a:lnTo>
                  <a:pt x="1876970" y="57770"/>
                </a:lnTo>
                <a:lnTo>
                  <a:pt x="1809741" y="17413"/>
                </a:lnTo>
                <a:lnTo>
                  <a:pt x="1769797" y="4996"/>
                </a:lnTo>
                <a:lnTo>
                  <a:pt x="1729531" y="0"/>
                </a:lnTo>
                <a:close/>
              </a:path>
              <a:path w="2821305" h="2593975">
                <a:moveTo>
                  <a:pt x="2204218" y="904"/>
                </a:moveTo>
                <a:lnTo>
                  <a:pt x="2163684" y="1844"/>
                </a:lnTo>
                <a:lnTo>
                  <a:pt x="2123576" y="9204"/>
                </a:lnTo>
                <a:lnTo>
                  <a:pt x="2084427" y="22927"/>
                </a:lnTo>
                <a:lnTo>
                  <a:pt x="2046771" y="42961"/>
                </a:lnTo>
                <a:lnTo>
                  <a:pt x="2011140" y="69248"/>
                </a:lnTo>
                <a:lnTo>
                  <a:pt x="1978067" y="101736"/>
                </a:lnTo>
                <a:lnTo>
                  <a:pt x="1948086" y="140370"/>
                </a:lnTo>
                <a:lnTo>
                  <a:pt x="2430790" y="140370"/>
                </a:lnTo>
                <a:lnTo>
                  <a:pt x="2394618" y="94396"/>
                </a:lnTo>
                <a:lnTo>
                  <a:pt x="2359951" y="62422"/>
                </a:lnTo>
                <a:lnTo>
                  <a:pt x="2323045" y="37141"/>
                </a:lnTo>
                <a:lnTo>
                  <a:pt x="2284431" y="18497"/>
                </a:lnTo>
                <a:lnTo>
                  <a:pt x="2244645" y="6436"/>
                </a:lnTo>
                <a:lnTo>
                  <a:pt x="2204218" y="904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B0F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9BCED727-8E0B-4643-8884-43D76604B3E1}"/>
              </a:ext>
            </a:extLst>
          </p:cNvPr>
          <p:cNvSpPr txBox="1"/>
          <p:nvPr/>
        </p:nvSpPr>
        <p:spPr>
          <a:xfrm>
            <a:off x="2098301" y="3068859"/>
            <a:ext cx="1628504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Verdana"/>
                <a:cs typeface="Verdana"/>
              </a:rPr>
              <a:t>Choose  courses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using  </a:t>
            </a:r>
            <a:r>
              <a:rPr sz="1800" spc="-5" dirty="0">
                <a:latin typeface="Verdana"/>
                <a:cs typeface="Verdana"/>
              </a:rPr>
              <a:t>the  suggested  subjects</a:t>
            </a:r>
            <a:endParaRPr sz="1800" dirty="0">
              <a:latin typeface="Verdana"/>
              <a:cs typeface="Verdana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9CAE14F-D1C5-4711-B0C9-4FE59E4DD985}"/>
              </a:ext>
            </a:extLst>
          </p:cNvPr>
          <p:cNvCxnSpPr>
            <a:cxnSpLocks/>
          </p:cNvCxnSpPr>
          <p:nvPr/>
        </p:nvCxnSpPr>
        <p:spPr>
          <a:xfrm>
            <a:off x="4124294" y="4224413"/>
            <a:ext cx="640366" cy="16090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loud 2">
            <a:extLst>
              <a:ext uri="{FF2B5EF4-FFF2-40B4-BE49-F238E27FC236}">
                <a16:creationId xmlns:a16="http://schemas.microsoft.com/office/drawing/2014/main" id="{5DBDF566-6659-C099-250B-BCEE753A2C1B}"/>
              </a:ext>
            </a:extLst>
          </p:cNvPr>
          <p:cNvSpPr/>
          <p:nvPr/>
        </p:nvSpPr>
        <p:spPr>
          <a:xfrm>
            <a:off x="6096000" y="2775862"/>
            <a:ext cx="3909391" cy="2897101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3F72F1-31D0-5EEC-18CC-0B542668DBCF}"/>
              </a:ext>
            </a:extLst>
          </p:cNvPr>
          <p:cNvSpPr txBox="1"/>
          <p:nvPr/>
        </p:nvSpPr>
        <p:spPr>
          <a:xfrm>
            <a:off x="7025631" y="3070250"/>
            <a:ext cx="26867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Regional Sports students </a:t>
            </a:r>
            <a:r>
              <a:rPr lang="en-US" b="1" u="sng" dirty="0"/>
              <a:t>DO NOT </a:t>
            </a:r>
            <a:r>
              <a:rPr lang="en-US" dirty="0"/>
              <a:t>select Civics and Careers. You choose your package HOCK, BATS, COURT, SOC, REG and it includes CIVCAR!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15E766-C264-3A10-B3DD-A5CC4A84945B}"/>
              </a:ext>
            </a:extLst>
          </p:cNvPr>
          <p:cNvCxnSpPr>
            <a:cxnSpLocks/>
          </p:cNvCxnSpPr>
          <p:nvPr/>
        </p:nvCxnSpPr>
        <p:spPr>
          <a:xfrm flipH="1">
            <a:off x="5860266" y="5029518"/>
            <a:ext cx="623806" cy="7960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5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81"/>
    </mc:Choice>
    <mc:Fallback xmlns="">
      <p:transition spd="slow" advTm="1538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5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6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7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D6F5F07B-A917-442C-82D5-5719737E9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a school schedule&#10;&#10;Description automatically generated">
            <a:extLst>
              <a:ext uri="{FF2B5EF4-FFF2-40B4-BE49-F238E27FC236}">
                <a16:creationId xmlns:a16="http://schemas.microsoft.com/office/drawing/2014/main" id="{00E8AFC6-AB06-CAD3-0C47-0327D19E19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7" b="17600"/>
          <a:stretch/>
        </p:blipFill>
        <p:spPr>
          <a:xfrm>
            <a:off x="-6869" y="5705"/>
            <a:ext cx="12191982" cy="6852295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646C6347-670A-4289-8E1E-A6D48C2F2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92680" y="4888753"/>
            <a:ext cx="6792885" cy="1969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6CB09A-5D85-99DE-7A72-703605BC0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9769" y="4888752"/>
            <a:ext cx="6178707" cy="18083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eLearning Opt-Out</a:t>
            </a:r>
            <a:br>
              <a:rPr lang="en-US" dirty="0"/>
            </a:br>
            <a:r>
              <a:rPr lang="en-US" sz="2400" dirty="0"/>
              <a:t>To OPT-OUT of the 2 Ministry mandated eLearning courses, please add the option at the top of your grade 10 year.</a:t>
            </a:r>
            <a:endParaRPr lang="en-US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45196E9-03A4-438A-B85E-4CEB070DB3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15" y="5315723"/>
            <a:ext cx="2654651" cy="866556"/>
            <a:chOff x="-16915" y="5315723"/>
            <a:chExt cx="2654651" cy="866556"/>
          </a:xfrm>
        </p:grpSpPr>
        <p:sp>
          <p:nvSpPr>
            <p:cNvPr id="74" name="Freeform 10">
              <a:extLst>
                <a:ext uri="{FF2B5EF4-FFF2-40B4-BE49-F238E27FC236}">
                  <a16:creationId xmlns:a16="http://schemas.microsoft.com/office/drawing/2014/main" id="{982DB46C-F13E-4ED7-90F3-47B25A085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97" y="5318621"/>
              <a:ext cx="163660" cy="104334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FF698AC9-5CD1-4A7F-8D25-5787F7E8E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7325" y="5333112"/>
              <a:ext cx="143728" cy="85979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8">
              <a:extLst>
                <a:ext uri="{FF2B5EF4-FFF2-40B4-BE49-F238E27FC236}">
                  <a16:creationId xmlns:a16="http://schemas.microsoft.com/office/drawing/2014/main" id="{580965AB-01A6-476C-8F50-ED23508207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6792" y="5315723"/>
              <a:ext cx="163660" cy="92743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9">
              <a:extLst>
                <a:ext uri="{FF2B5EF4-FFF2-40B4-BE49-F238E27FC236}">
                  <a16:creationId xmlns:a16="http://schemas.microsoft.com/office/drawing/2014/main" id="{E3C0DF2F-3170-4A79-ADAA-4BC015B241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68934" y="5422066"/>
              <a:ext cx="147925" cy="82115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2">
              <a:extLst>
                <a:ext uri="{FF2B5EF4-FFF2-40B4-BE49-F238E27FC236}">
                  <a16:creationId xmlns:a16="http://schemas.microsoft.com/office/drawing/2014/main" id="{631A2BD3-8DA4-49DA-961C-2A84252DDF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67612" y="5362095"/>
              <a:ext cx="178347" cy="117858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3">
              <a:extLst>
                <a:ext uri="{FF2B5EF4-FFF2-40B4-BE49-F238E27FC236}">
                  <a16:creationId xmlns:a16="http://schemas.microsoft.com/office/drawing/2014/main" id="{B3462A74-8748-4CC2-A7DC-0F765B7342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780" y="5365958"/>
              <a:ext cx="159463" cy="96607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6">
              <a:extLst>
                <a:ext uri="{FF2B5EF4-FFF2-40B4-BE49-F238E27FC236}">
                  <a16:creationId xmlns:a16="http://schemas.microsoft.com/office/drawing/2014/main" id="{3FD72CB2-5280-4C42-ABD9-AC2202E75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89687" y="5387211"/>
              <a:ext cx="151070" cy="92743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7">
              <a:extLst>
                <a:ext uri="{FF2B5EF4-FFF2-40B4-BE49-F238E27FC236}">
                  <a16:creationId xmlns:a16="http://schemas.microsoft.com/office/drawing/2014/main" id="{7BB6BA01-F7D6-431B-97F7-2DAD44DF9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4235" y="5387211"/>
              <a:ext cx="155267" cy="111097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8">
              <a:extLst>
                <a:ext uri="{FF2B5EF4-FFF2-40B4-BE49-F238E27FC236}">
                  <a16:creationId xmlns:a16="http://schemas.microsoft.com/office/drawing/2014/main" id="{6CBFA44B-13FA-4E01-8EC8-3C2E03DC7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38324" y="5419091"/>
              <a:ext cx="151070" cy="82115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0B5F8AEE-90EF-4529-B573-77F764D89A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9508" y="5437447"/>
              <a:ext cx="11540" cy="676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43">
              <a:extLst>
                <a:ext uri="{FF2B5EF4-FFF2-40B4-BE49-F238E27FC236}">
                  <a16:creationId xmlns:a16="http://schemas.microsoft.com/office/drawing/2014/main" id="{56BAE621-EB8E-4E88-9B1A-F840BFE65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45539" y="5655776"/>
              <a:ext cx="169954" cy="88879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51">
              <a:extLst>
                <a:ext uri="{FF2B5EF4-FFF2-40B4-BE49-F238E27FC236}">
                  <a16:creationId xmlns:a16="http://schemas.microsoft.com/office/drawing/2014/main" id="{14B4DED6-A4BF-4F3B-B1FC-82825676B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4310" y="5695386"/>
              <a:ext cx="136383" cy="107233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52">
              <a:extLst>
                <a:ext uri="{FF2B5EF4-FFF2-40B4-BE49-F238E27FC236}">
                  <a16:creationId xmlns:a16="http://schemas.microsoft.com/office/drawing/2014/main" id="{E93A246E-C93F-4DCB-8EB4-8AE46BC81F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8689" y="5702146"/>
              <a:ext cx="140580" cy="96607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53">
              <a:extLst>
                <a:ext uri="{FF2B5EF4-FFF2-40B4-BE49-F238E27FC236}">
                  <a16:creationId xmlns:a16="http://schemas.microsoft.com/office/drawing/2014/main" id="{2D8ABAA9-E978-42EE-9895-4A97F33EAF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2878" y="5708910"/>
              <a:ext cx="151070" cy="93707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54">
              <a:extLst>
                <a:ext uri="{FF2B5EF4-FFF2-40B4-BE49-F238E27FC236}">
                  <a16:creationId xmlns:a16="http://schemas.microsoft.com/office/drawing/2014/main" id="{1BDBC350-8F9F-44B7-8860-EE05E45569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6967" y="5706011"/>
              <a:ext cx="159463" cy="124621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55">
              <a:extLst>
                <a:ext uri="{FF2B5EF4-FFF2-40B4-BE49-F238E27FC236}">
                  <a16:creationId xmlns:a16="http://schemas.microsoft.com/office/drawing/2014/main" id="{8CC1825B-07E8-4D9A-99FC-AF22F9D705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3122" y="5712773"/>
              <a:ext cx="155267" cy="82115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57">
              <a:extLst>
                <a:ext uri="{FF2B5EF4-FFF2-40B4-BE49-F238E27FC236}">
                  <a16:creationId xmlns:a16="http://schemas.microsoft.com/office/drawing/2014/main" id="{C48670A5-7175-4E13-BCF9-70B92BFB7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20153" y="5708910"/>
              <a:ext cx="166807" cy="111097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59">
              <a:extLst>
                <a:ext uri="{FF2B5EF4-FFF2-40B4-BE49-F238E27FC236}">
                  <a16:creationId xmlns:a16="http://schemas.microsoft.com/office/drawing/2014/main" id="{F4203D1F-0C38-4CC7-9667-06D91693C8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2641" y="5752382"/>
              <a:ext cx="146874" cy="92743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60">
              <a:extLst>
                <a:ext uri="{FF2B5EF4-FFF2-40B4-BE49-F238E27FC236}">
                  <a16:creationId xmlns:a16="http://schemas.microsoft.com/office/drawing/2014/main" id="{7C6039CA-A1B7-4086-B035-CF1A0B147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83476" y="5759145"/>
              <a:ext cx="155267" cy="82115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61">
              <a:extLst>
                <a:ext uri="{FF2B5EF4-FFF2-40B4-BE49-F238E27FC236}">
                  <a16:creationId xmlns:a16="http://schemas.microsoft.com/office/drawing/2014/main" id="{BCF25F37-4F50-4174-88D1-A3A43F614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75125" y="5777501"/>
              <a:ext cx="162611" cy="117858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78">
              <a:extLst>
                <a:ext uri="{FF2B5EF4-FFF2-40B4-BE49-F238E27FC236}">
                  <a16:creationId xmlns:a16="http://schemas.microsoft.com/office/drawing/2014/main" id="{F076F369-289A-4E93-BF39-B4C99E16B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77682" y="5999693"/>
              <a:ext cx="175200" cy="88879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79">
              <a:extLst>
                <a:ext uri="{FF2B5EF4-FFF2-40B4-BE49-F238E27FC236}">
                  <a16:creationId xmlns:a16="http://schemas.microsoft.com/office/drawing/2014/main" id="{F014AE29-4A4C-418D-8D72-233AECCE70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1989" y="6002592"/>
              <a:ext cx="146874" cy="82115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0">
              <a:extLst>
                <a:ext uri="{FF2B5EF4-FFF2-40B4-BE49-F238E27FC236}">
                  <a16:creationId xmlns:a16="http://schemas.microsoft.com/office/drawing/2014/main" id="{169B666F-51A1-4D47-851D-BF226C536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41048" y="6010321"/>
              <a:ext cx="147925" cy="78251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81">
              <a:extLst>
                <a:ext uri="{FF2B5EF4-FFF2-40B4-BE49-F238E27FC236}">
                  <a16:creationId xmlns:a16="http://schemas.microsoft.com/office/drawing/2014/main" id="{1D47E7BB-91A2-4C01-848C-7528FB8DC8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25393" y="6033732"/>
              <a:ext cx="166807" cy="107233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82">
              <a:extLst>
                <a:ext uri="{FF2B5EF4-FFF2-40B4-BE49-F238E27FC236}">
                  <a16:creationId xmlns:a16="http://schemas.microsoft.com/office/drawing/2014/main" id="{E8C443E6-6590-4FA5-9143-C734D59DC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09181" y="6017051"/>
              <a:ext cx="152120" cy="82115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83">
              <a:extLst>
                <a:ext uri="{FF2B5EF4-FFF2-40B4-BE49-F238E27FC236}">
                  <a16:creationId xmlns:a16="http://schemas.microsoft.com/office/drawing/2014/main" id="{8AE369CB-90BC-49E0-84E4-E46339759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54774" y="5995829"/>
              <a:ext cx="155267" cy="186450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84">
              <a:extLst>
                <a:ext uri="{FF2B5EF4-FFF2-40B4-BE49-F238E27FC236}">
                  <a16:creationId xmlns:a16="http://schemas.microsoft.com/office/drawing/2014/main" id="{DC1D6E23-7CDE-45A3-B8E0-2C5D1BDE7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53175" y="6023846"/>
              <a:ext cx="155267" cy="104334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86">
              <a:extLst>
                <a:ext uri="{FF2B5EF4-FFF2-40B4-BE49-F238E27FC236}">
                  <a16:creationId xmlns:a16="http://schemas.microsoft.com/office/drawing/2014/main" id="{AF542CA1-45D2-4197-B34E-0A63A758B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8039" y="5997552"/>
              <a:ext cx="155267" cy="133317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89">
              <a:extLst>
                <a:ext uri="{FF2B5EF4-FFF2-40B4-BE49-F238E27FC236}">
                  <a16:creationId xmlns:a16="http://schemas.microsoft.com/office/drawing/2014/main" id="{5ED5642D-E343-41C8-8FF3-3368A8660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7910" y="6020947"/>
              <a:ext cx="159463" cy="110131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0">
              <a:extLst>
                <a:ext uri="{FF2B5EF4-FFF2-40B4-BE49-F238E27FC236}">
                  <a16:creationId xmlns:a16="http://schemas.microsoft.com/office/drawing/2014/main" id="{BDD03E24-B855-4A54-9C06-9665F8E96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28967" y="6096297"/>
              <a:ext cx="3148" cy="10628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8">
              <a:extLst>
                <a:ext uri="{FF2B5EF4-FFF2-40B4-BE49-F238E27FC236}">
                  <a16:creationId xmlns:a16="http://schemas.microsoft.com/office/drawing/2014/main" id="{4B98C702-29E3-4C5E-AA82-64BAC1F2A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6915" y="5717258"/>
              <a:ext cx="155267" cy="104334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EDB9709B-28DB-4BE5-9BA0-118925967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537993" y="5355502"/>
            <a:ext cx="2606653" cy="855929"/>
            <a:chOff x="9537993" y="5355502"/>
            <a:chExt cx="2606653" cy="855929"/>
          </a:xfrm>
        </p:grpSpPr>
        <p:sp>
          <p:nvSpPr>
            <p:cNvPr id="107" name="Freeform 66">
              <a:extLst>
                <a:ext uri="{FF2B5EF4-FFF2-40B4-BE49-F238E27FC236}">
                  <a16:creationId xmlns:a16="http://schemas.microsoft.com/office/drawing/2014/main" id="{AAA8D351-4D5D-43CA-9EA3-3A209DBA7B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78674" y="5355502"/>
              <a:ext cx="155267" cy="132351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67">
              <a:extLst>
                <a:ext uri="{FF2B5EF4-FFF2-40B4-BE49-F238E27FC236}">
                  <a16:creationId xmlns:a16="http://schemas.microsoft.com/office/drawing/2014/main" id="{AEB482CE-8502-400F-A587-CEA8BF668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83551" y="5385443"/>
              <a:ext cx="186739" cy="140079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69">
              <a:extLst>
                <a:ext uri="{FF2B5EF4-FFF2-40B4-BE49-F238E27FC236}">
                  <a16:creationId xmlns:a16="http://schemas.microsoft.com/office/drawing/2014/main" id="{B86FDE7E-057E-44EF-9209-38C5CD45C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4946" y="5363231"/>
              <a:ext cx="171003" cy="132351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70">
              <a:extLst>
                <a:ext uri="{FF2B5EF4-FFF2-40B4-BE49-F238E27FC236}">
                  <a16:creationId xmlns:a16="http://schemas.microsoft.com/office/drawing/2014/main" id="{9DAEC7B8-1258-418C-8918-40304A03F2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92104" y="5434720"/>
              <a:ext cx="155267" cy="89843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71">
              <a:extLst>
                <a:ext uri="{FF2B5EF4-FFF2-40B4-BE49-F238E27FC236}">
                  <a16:creationId xmlns:a16="http://schemas.microsoft.com/office/drawing/2014/main" id="{7B3E59D7-9F28-4FEB-8725-3474C434C1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83877" y="5369993"/>
              <a:ext cx="155267" cy="107233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72">
              <a:extLst>
                <a:ext uri="{FF2B5EF4-FFF2-40B4-BE49-F238E27FC236}">
                  <a16:creationId xmlns:a16="http://schemas.microsoft.com/office/drawing/2014/main" id="{FB6EF793-0487-49E6-ACD6-A61029C0A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15307" y="5373856"/>
              <a:ext cx="155267" cy="107233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74">
              <a:extLst>
                <a:ext uri="{FF2B5EF4-FFF2-40B4-BE49-F238E27FC236}">
                  <a16:creationId xmlns:a16="http://schemas.microsoft.com/office/drawing/2014/main" id="{DDB8BBFA-C9D7-4F60-A252-7ED1743E47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8846" y="5384484"/>
              <a:ext cx="162611" cy="142976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85">
              <a:extLst>
                <a:ext uri="{FF2B5EF4-FFF2-40B4-BE49-F238E27FC236}">
                  <a16:creationId xmlns:a16="http://schemas.microsoft.com/office/drawing/2014/main" id="{A0FF6E41-0C56-4070-B2E2-2B584C578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29202" y="5420227"/>
              <a:ext cx="151070" cy="114961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87">
              <a:extLst>
                <a:ext uri="{FF2B5EF4-FFF2-40B4-BE49-F238E27FC236}">
                  <a16:creationId xmlns:a16="http://schemas.microsoft.com/office/drawing/2014/main" id="{BF2AC548-3795-4AF1-B887-1983F7F8A9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85183" y="5434718"/>
              <a:ext cx="159463" cy="107233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88">
              <a:extLst>
                <a:ext uri="{FF2B5EF4-FFF2-40B4-BE49-F238E27FC236}">
                  <a16:creationId xmlns:a16="http://schemas.microsoft.com/office/drawing/2014/main" id="{2BDFC7FA-5D85-4F31-B712-6E0C0D7B0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82576" y="5441480"/>
              <a:ext cx="7345" cy="77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94">
              <a:extLst>
                <a:ext uri="{FF2B5EF4-FFF2-40B4-BE49-F238E27FC236}">
                  <a16:creationId xmlns:a16="http://schemas.microsoft.com/office/drawing/2014/main" id="{DD1464FA-ADAE-4DB6-A9A6-A809763A3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62936" y="5682029"/>
              <a:ext cx="163660" cy="121724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97">
              <a:extLst>
                <a:ext uri="{FF2B5EF4-FFF2-40B4-BE49-F238E27FC236}">
                  <a16:creationId xmlns:a16="http://schemas.microsoft.com/office/drawing/2014/main" id="{A247191C-2FEA-4AA3-9B1B-4F1602D26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752697" y="5695554"/>
              <a:ext cx="225557" cy="143944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01">
              <a:extLst>
                <a:ext uri="{FF2B5EF4-FFF2-40B4-BE49-F238E27FC236}">
                  <a16:creationId xmlns:a16="http://schemas.microsoft.com/office/drawing/2014/main" id="{0D1F9B54-5650-4ADE-8769-818D5AD39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36668" y="5703284"/>
              <a:ext cx="163660" cy="96607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02">
              <a:extLst>
                <a:ext uri="{FF2B5EF4-FFF2-40B4-BE49-F238E27FC236}">
                  <a16:creationId xmlns:a16="http://schemas.microsoft.com/office/drawing/2014/main" id="{1208F64B-D1E2-4308-A921-2791E4D90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20679" y="5707148"/>
              <a:ext cx="143728" cy="117858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03">
              <a:extLst>
                <a:ext uri="{FF2B5EF4-FFF2-40B4-BE49-F238E27FC236}">
                  <a16:creationId xmlns:a16="http://schemas.microsoft.com/office/drawing/2014/main" id="{DD5592E3-A816-49FE-824E-AF5845C511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131215" y="5713909"/>
              <a:ext cx="166807" cy="121724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13">
              <a:extLst>
                <a:ext uri="{FF2B5EF4-FFF2-40B4-BE49-F238E27FC236}">
                  <a16:creationId xmlns:a16="http://schemas.microsoft.com/office/drawing/2014/main" id="{048AF30C-3E40-4065-A7E2-A78D26B05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873344" y="5768007"/>
              <a:ext cx="11540" cy="10628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17">
              <a:extLst>
                <a:ext uri="{FF2B5EF4-FFF2-40B4-BE49-F238E27FC236}">
                  <a16:creationId xmlns:a16="http://schemas.microsoft.com/office/drawing/2014/main" id="{C126D247-0C11-4EAB-BE52-A4D807955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4651" y="5789263"/>
              <a:ext cx="8392" cy="676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18">
              <a:extLst>
                <a:ext uri="{FF2B5EF4-FFF2-40B4-BE49-F238E27FC236}">
                  <a16:creationId xmlns:a16="http://schemas.microsoft.com/office/drawing/2014/main" id="{A15D480B-DA3E-4F00-BDEA-52E018D2CE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68732" y="5793126"/>
              <a:ext cx="155267" cy="113994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19">
              <a:extLst>
                <a:ext uri="{FF2B5EF4-FFF2-40B4-BE49-F238E27FC236}">
                  <a16:creationId xmlns:a16="http://schemas.microsoft.com/office/drawing/2014/main" id="{171F133F-A692-4513-A861-47BDCCC8F6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85475" y="5778637"/>
              <a:ext cx="151070" cy="178722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29">
              <a:extLst>
                <a:ext uri="{FF2B5EF4-FFF2-40B4-BE49-F238E27FC236}">
                  <a16:creationId xmlns:a16="http://schemas.microsoft.com/office/drawing/2014/main" id="{E160D945-C924-441B-827A-C27206D18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856939" y="6016316"/>
              <a:ext cx="175200" cy="129453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36">
              <a:extLst>
                <a:ext uri="{FF2B5EF4-FFF2-40B4-BE49-F238E27FC236}">
                  <a16:creationId xmlns:a16="http://schemas.microsoft.com/office/drawing/2014/main" id="{CE529D6B-DA12-4C21-8816-B7C0655DC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766127" y="6053962"/>
              <a:ext cx="151070" cy="82115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37">
              <a:extLst>
                <a:ext uri="{FF2B5EF4-FFF2-40B4-BE49-F238E27FC236}">
                  <a16:creationId xmlns:a16="http://schemas.microsoft.com/office/drawing/2014/main" id="{8BD20D1C-AFD2-46C5-B874-E1E6575AB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75525" y="6056651"/>
              <a:ext cx="151070" cy="111097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38">
              <a:extLst>
                <a:ext uri="{FF2B5EF4-FFF2-40B4-BE49-F238E27FC236}">
                  <a16:creationId xmlns:a16="http://schemas.microsoft.com/office/drawing/2014/main" id="{1553F3A5-DAE1-4BE4-A62C-DC0B2B076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6254" y="6033198"/>
              <a:ext cx="139530" cy="93707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39">
              <a:extLst>
                <a:ext uri="{FF2B5EF4-FFF2-40B4-BE49-F238E27FC236}">
                  <a16:creationId xmlns:a16="http://schemas.microsoft.com/office/drawing/2014/main" id="{7248432C-E709-4AB9-B196-B17BABF54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68732" y="6068454"/>
              <a:ext cx="155267" cy="103369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42">
              <a:extLst>
                <a:ext uri="{FF2B5EF4-FFF2-40B4-BE49-F238E27FC236}">
                  <a16:creationId xmlns:a16="http://schemas.microsoft.com/office/drawing/2014/main" id="{87579DF1-0CD1-48D7-9B6C-2B437C7B0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771579" y="6104198"/>
              <a:ext cx="4197" cy="676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43">
              <a:extLst>
                <a:ext uri="{FF2B5EF4-FFF2-40B4-BE49-F238E27FC236}">
                  <a16:creationId xmlns:a16="http://schemas.microsoft.com/office/drawing/2014/main" id="{51C5165A-A8BD-4E8A-BB51-96ADB4E0CF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043088" y="6079948"/>
              <a:ext cx="143728" cy="92743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44">
              <a:extLst>
                <a:ext uri="{FF2B5EF4-FFF2-40B4-BE49-F238E27FC236}">
                  <a16:creationId xmlns:a16="http://schemas.microsoft.com/office/drawing/2014/main" id="{3318A639-15FE-47E4-883D-24F0DAF6B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05366" y="6104198"/>
              <a:ext cx="167855" cy="107233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45">
              <a:extLst>
                <a:ext uri="{FF2B5EF4-FFF2-40B4-BE49-F238E27FC236}">
                  <a16:creationId xmlns:a16="http://schemas.microsoft.com/office/drawing/2014/main" id="{B03EC112-0D5C-48DA-93EE-940B74A62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002" y="6110961"/>
              <a:ext cx="143728" cy="79216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20">
              <a:extLst>
                <a:ext uri="{FF2B5EF4-FFF2-40B4-BE49-F238E27FC236}">
                  <a16:creationId xmlns:a16="http://schemas.microsoft.com/office/drawing/2014/main" id="{69010010-E67A-4065-8312-BE392BB1C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37993" y="5690234"/>
              <a:ext cx="152120" cy="92743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56">
              <a:extLst>
                <a:ext uri="{FF2B5EF4-FFF2-40B4-BE49-F238E27FC236}">
                  <a16:creationId xmlns:a16="http://schemas.microsoft.com/office/drawing/2014/main" id="{E208343E-229A-4E39-AF3B-DAE8625D5E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639599" y="6052029"/>
              <a:ext cx="152120" cy="85979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CBC0102-74F3-F22B-7C36-C0B94CF313CE}"/>
              </a:ext>
            </a:extLst>
          </p:cNvPr>
          <p:cNvCxnSpPr/>
          <p:nvPr/>
        </p:nvCxnSpPr>
        <p:spPr>
          <a:xfrm flipH="1" flipV="1">
            <a:off x="5029200" y="712231"/>
            <a:ext cx="928688" cy="4133293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829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3D21BF-D7DC-462C-AFBA-9BE2A882F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005" y="368543"/>
            <a:ext cx="9851990" cy="612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7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53"/>
    </mc:Choice>
    <mc:Fallback xmlns="">
      <p:transition spd="slow" advTm="10853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F0798E-88DF-49D9-8BFC-54203BAD8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005" y="569728"/>
            <a:ext cx="9851990" cy="571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5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41"/>
    </mc:Choice>
    <mc:Fallback xmlns="">
      <p:transition spd="slow" advTm="1754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6820B-78A6-433D-B61E-9AC0D5890F04}"/>
              </a:ext>
            </a:extLst>
          </p:cNvPr>
          <p:cNvSpPr txBox="1">
            <a:spLocks/>
          </p:cNvSpPr>
          <p:nvPr/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Review Course Selection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E15E79-F279-4BD9-B1F1-CBB6D1AC5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729" y="1582076"/>
            <a:ext cx="7468247" cy="4395597"/>
          </a:xfrm>
          <a:prstGeom prst="rect">
            <a:avLst/>
          </a:prstGeom>
        </p:spPr>
      </p:pic>
      <p:sp>
        <p:nvSpPr>
          <p:cNvPr id="4" name="object 6">
            <a:extLst>
              <a:ext uri="{FF2B5EF4-FFF2-40B4-BE49-F238E27FC236}">
                <a16:creationId xmlns:a16="http://schemas.microsoft.com/office/drawing/2014/main" id="{A6494856-B2A4-4DA1-BE2A-D9DA21A66679}"/>
              </a:ext>
            </a:extLst>
          </p:cNvPr>
          <p:cNvSpPr/>
          <p:nvPr/>
        </p:nvSpPr>
        <p:spPr>
          <a:xfrm>
            <a:off x="6227353" y="2816701"/>
            <a:ext cx="3100705" cy="2421255"/>
          </a:xfrm>
          <a:custGeom>
            <a:avLst/>
            <a:gdLst/>
            <a:ahLst/>
            <a:cxnLst/>
            <a:rect l="l" t="t" r="r" b="b"/>
            <a:pathLst>
              <a:path w="3100704" h="2421254">
                <a:moveTo>
                  <a:pt x="281776" y="797129"/>
                </a:moveTo>
                <a:lnTo>
                  <a:pt x="277704" y="747670"/>
                </a:lnTo>
                <a:lnTo>
                  <a:pt x="278056" y="698918"/>
                </a:lnTo>
                <a:lnTo>
                  <a:pt x="282660" y="651115"/>
                </a:lnTo>
                <a:lnTo>
                  <a:pt x="291340" y="604506"/>
                </a:lnTo>
                <a:lnTo>
                  <a:pt x="303924" y="559332"/>
                </a:lnTo>
                <a:lnTo>
                  <a:pt x="320238" y="515836"/>
                </a:lnTo>
                <a:lnTo>
                  <a:pt x="340108" y="474262"/>
                </a:lnTo>
                <a:lnTo>
                  <a:pt x="363361" y="434852"/>
                </a:lnTo>
                <a:lnTo>
                  <a:pt x="389822" y="397849"/>
                </a:lnTo>
                <a:lnTo>
                  <a:pt x="419318" y="363496"/>
                </a:lnTo>
                <a:lnTo>
                  <a:pt x="451675" y="332036"/>
                </a:lnTo>
                <a:lnTo>
                  <a:pt x="486720" y="303712"/>
                </a:lnTo>
                <a:lnTo>
                  <a:pt x="524279" y="278766"/>
                </a:lnTo>
                <a:lnTo>
                  <a:pt x="564177" y="257442"/>
                </a:lnTo>
                <a:lnTo>
                  <a:pt x="606243" y="239982"/>
                </a:lnTo>
                <a:lnTo>
                  <a:pt x="650300" y="226630"/>
                </a:lnTo>
                <a:lnTo>
                  <a:pt x="696177" y="217628"/>
                </a:lnTo>
                <a:lnTo>
                  <a:pt x="742275" y="213302"/>
                </a:lnTo>
                <a:lnTo>
                  <a:pt x="788272" y="213667"/>
                </a:lnTo>
                <a:lnTo>
                  <a:pt x="833867" y="218658"/>
                </a:lnTo>
                <a:lnTo>
                  <a:pt x="878758" y="228207"/>
                </a:lnTo>
                <a:lnTo>
                  <a:pt x="922643" y="242249"/>
                </a:lnTo>
                <a:lnTo>
                  <a:pt x="965219" y="260716"/>
                </a:lnTo>
                <a:lnTo>
                  <a:pt x="1006184" y="283541"/>
                </a:lnTo>
                <a:lnTo>
                  <a:pt x="1031313" y="239917"/>
                </a:lnTo>
                <a:lnTo>
                  <a:pt x="1060656" y="200824"/>
                </a:lnTo>
                <a:lnTo>
                  <a:pt x="1093729" y="166419"/>
                </a:lnTo>
                <a:lnTo>
                  <a:pt x="1130049" y="136861"/>
                </a:lnTo>
                <a:lnTo>
                  <a:pt x="1169133" y="112306"/>
                </a:lnTo>
                <a:lnTo>
                  <a:pt x="1210495" y="92912"/>
                </a:lnTo>
                <a:lnTo>
                  <a:pt x="1253652" y="78836"/>
                </a:lnTo>
                <a:lnTo>
                  <a:pt x="1298121" y="70236"/>
                </a:lnTo>
                <a:lnTo>
                  <a:pt x="1343417" y="67269"/>
                </a:lnTo>
                <a:lnTo>
                  <a:pt x="1389057" y="70093"/>
                </a:lnTo>
                <a:lnTo>
                  <a:pt x="1434557" y="78866"/>
                </a:lnTo>
                <a:lnTo>
                  <a:pt x="1479433" y="93744"/>
                </a:lnTo>
                <a:lnTo>
                  <a:pt x="1523201" y="114885"/>
                </a:lnTo>
                <a:lnTo>
                  <a:pt x="1569922" y="146238"/>
                </a:lnTo>
                <a:lnTo>
                  <a:pt x="1611974" y="184354"/>
                </a:lnTo>
                <a:lnTo>
                  <a:pt x="1635668" y="141926"/>
                </a:lnTo>
                <a:lnTo>
                  <a:pt x="1664198" y="104572"/>
                </a:lnTo>
                <a:lnTo>
                  <a:pt x="1696918" y="72524"/>
                </a:lnTo>
                <a:lnTo>
                  <a:pt x="1733178" y="46015"/>
                </a:lnTo>
                <a:lnTo>
                  <a:pt x="1772332" y="25276"/>
                </a:lnTo>
                <a:lnTo>
                  <a:pt x="1813730" y="10539"/>
                </a:lnTo>
                <a:lnTo>
                  <a:pt x="1856725" y="2036"/>
                </a:lnTo>
                <a:lnTo>
                  <a:pt x="1900668" y="0"/>
                </a:lnTo>
                <a:lnTo>
                  <a:pt x="1944912" y="4660"/>
                </a:lnTo>
                <a:lnTo>
                  <a:pt x="1988809" y="16251"/>
                </a:lnTo>
                <a:lnTo>
                  <a:pt x="2031709" y="35002"/>
                </a:lnTo>
                <a:lnTo>
                  <a:pt x="2091447" y="76388"/>
                </a:lnTo>
                <a:lnTo>
                  <a:pt x="2140802" y="131014"/>
                </a:lnTo>
                <a:lnTo>
                  <a:pt x="2173775" y="94968"/>
                </a:lnTo>
                <a:lnTo>
                  <a:pt x="2210137" y="64652"/>
                </a:lnTo>
                <a:lnTo>
                  <a:pt x="2249304" y="40118"/>
                </a:lnTo>
                <a:lnTo>
                  <a:pt x="2290691" y="21418"/>
                </a:lnTo>
                <a:lnTo>
                  <a:pt x="2333712" y="8604"/>
                </a:lnTo>
                <a:lnTo>
                  <a:pt x="2377784" y="1728"/>
                </a:lnTo>
                <a:lnTo>
                  <a:pt x="2422322" y="843"/>
                </a:lnTo>
                <a:lnTo>
                  <a:pt x="2466741" y="5999"/>
                </a:lnTo>
                <a:lnTo>
                  <a:pt x="2510456" y="17250"/>
                </a:lnTo>
                <a:lnTo>
                  <a:pt x="2552882" y="34647"/>
                </a:lnTo>
                <a:lnTo>
                  <a:pt x="2593435" y="58243"/>
                </a:lnTo>
                <a:lnTo>
                  <a:pt x="2631530" y="88088"/>
                </a:lnTo>
                <a:lnTo>
                  <a:pt x="2666035" y="123799"/>
                </a:lnTo>
                <a:lnTo>
                  <a:pt x="2695394" y="163916"/>
                </a:lnTo>
                <a:lnTo>
                  <a:pt x="2719249" y="207820"/>
                </a:lnTo>
                <a:lnTo>
                  <a:pt x="2737239" y="254887"/>
                </a:lnTo>
                <a:lnTo>
                  <a:pt x="2749005" y="304496"/>
                </a:lnTo>
                <a:lnTo>
                  <a:pt x="2791370" y="319612"/>
                </a:lnTo>
                <a:lnTo>
                  <a:pt x="2830971" y="339398"/>
                </a:lnTo>
                <a:lnTo>
                  <a:pt x="2867608" y="363480"/>
                </a:lnTo>
                <a:lnTo>
                  <a:pt x="2901080" y="391483"/>
                </a:lnTo>
                <a:lnTo>
                  <a:pt x="2931186" y="423032"/>
                </a:lnTo>
                <a:lnTo>
                  <a:pt x="2957725" y="457752"/>
                </a:lnTo>
                <a:lnTo>
                  <a:pt x="2980495" y="495266"/>
                </a:lnTo>
                <a:lnTo>
                  <a:pt x="2999295" y="535201"/>
                </a:lnTo>
                <a:lnTo>
                  <a:pt x="3013926" y="577180"/>
                </a:lnTo>
                <a:lnTo>
                  <a:pt x="3024184" y="620830"/>
                </a:lnTo>
                <a:lnTo>
                  <a:pt x="3029871" y="665774"/>
                </a:lnTo>
                <a:lnTo>
                  <a:pt x="3030783" y="711638"/>
                </a:lnTo>
                <a:lnTo>
                  <a:pt x="3026721" y="758045"/>
                </a:lnTo>
                <a:lnTo>
                  <a:pt x="3017483" y="804622"/>
                </a:lnTo>
                <a:lnTo>
                  <a:pt x="3004982" y="845020"/>
                </a:lnTo>
                <a:lnTo>
                  <a:pt x="2999957" y="858089"/>
                </a:lnTo>
                <a:lnTo>
                  <a:pt x="3026696" y="898993"/>
                </a:lnTo>
                <a:lnTo>
                  <a:pt x="3049247" y="941626"/>
                </a:lnTo>
                <a:lnTo>
                  <a:pt x="3067650" y="985685"/>
                </a:lnTo>
                <a:lnTo>
                  <a:pt x="3081942" y="1030867"/>
                </a:lnTo>
                <a:lnTo>
                  <a:pt x="3092160" y="1076869"/>
                </a:lnTo>
                <a:lnTo>
                  <a:pt x="3098341" y="1123386"/>
                </a:lnTo>
                <a:lnTo>
                  <a:pt x="3100524" y="1170116"/>
                </a:lnTo>
                <a:lnTo>
                  <a:pt x="3098745" y="1216756"/>
                </a:lnTo>
                <a:lnTo>
                  <a:pt x="3093043" y="1263001"/>
                </a:lnTo>
                <a:lnTo>
                  <a:pt x="3083455" y="1308549"/>
                </a:lnTo>
                <a:lnTo>
                  <a:pt x="3070018" y="1353096"/>
                </a:lnTo>
                <a:lnTo>
                  <a:pt x="3052769" y="1396338"/>
                </a:lnTo>
                <a:lnTo>
                  <a:pt x="3031748" y="1437973"/>
                </a:lnTo>
                <a:lnTo>
                  <a:pt x="3006990" y="1477697"/>
                </a:lnTo>
                <a:lnTo>
                  <a:pt x="2978534" y="1515207"/>
                </a:lnTo>
                <a:lnTo>
                  <a:pt x="2946417" y="1550199"/>
                </a:lnTo>
                <a:lnTo>
                  <a:pt x="2910676" y="1582370"/>
                </a:lnTo>
                <a:lnTo>
                  <a:pt x="2869528" y="1612518"/>
                </a:lnTo>
                <a:lnTo>
                  <a:pt x="2825881" y="1637929"/>
                </a:lnTo>
                <a:lnTo>
                  <a:pt x="2780100" y="1658439"/>
                </a:lnTo>
                <a:lnTo>
                  <a:pt x="2732551" y="1673883"/>
                </a:lnTo>
                <a:lnTo>
                  <a:pt x="2683600" y="1684097"/>
                </a:lnTo>
                <a:lnTo>
                  <a:pt x="2680793" y="1732086"/>
                </a:lnTo>
                <a:lnTo>
                  <a:pt x="2673302" y="1778540"/>
                </a:lnTo>
                <a:lnTo>
                  <a:pt x="2661383" y="1823194"/>
                </a:lnTo>
                <a:lnTo>
                  <a:pt x="2645289" y="1865779"/>
                </a:lnTo>
                <a:lnTo>
                  <a:pt x="2625275" y="1906027"/>
                </a:lnTo>
                <a:lnTo>
                  <a:pt x="2601595" y="1943673"/>
                </a:lnTo>
                <a:lnTo>
                  <a:pt x="2574504" y="1978448"/>
                </a:lnTo>
                <a:lnTo>
                  <a:pt x="2544257" y="2010085"/>
                </a:lnTo>
                <a:lnTo>
                  <a:pt x="2511108" y="2038318"/>
                </a:lnTo>
                <a:lnTo>
                  <a:pt x="2475311" y="2062877"/>
                </a:lnTo>
                <a:lnTo>
                  <a:pt x="2437121" y="2083497"/>
                </a:lnTo>
                <a:lnTo>
                  <a:pt x="2396792" y="2099909"/>
                </a:lnTo>
                <a:lnTo>
                  <a:pt x="2354578" y="2111848"/>
                </a:lnTo>
                <a:lnTo>
                  <a:pt x="2310735" y="2119044"/>
                </a:lnTo>
                <a:lnTo>
                  <a:pt x="2265516" y="2121231"/>
                </a:lnTo>
                <a:lnTo>
                  <a:pt x="2219895" y="2118173"/>
                </a:lnTo>
                <a:lnTo>
                  <a:pt x="2175048" y="2109842"/>
                </a:lnTo>
                <a:lnTo>
                  <a:pt x="2131383" y="2096360"/>
                </a:lnTo>
                <a:lnTo>
                  <a:pt x="2089310" y="2077848"/>
                </a:lnTo>
                <a:lnTo>
                  <a:pt x="2049235" y="2054429"/>
                </a:lnTo>
                <a:lnTo>
                  <a:pt x="2033606" y="2101316"/>
                </a:lnTo>
                <a:lnTo>
                  <a:pt x="2014230" y="2145597"/>
                </a:lnTo>
                <a:lnTo>
                  <a:pt x="1991360" y="2187129"/>
                </a:lnTo>
                <a:lnTo>
                  <a:pt x="1965247" y="2225767"/>
                </a:lnTo>
                <a:lnTo>
                  <a:pt x="1936145" y="2261367"/>
                </a:lnTo>
                <a:lnTo>
                  <a:pt x="1904307" y="2293782"/>
                </a:lnTo>
                <a:lnTo>
                  <a:pt x="1869985" y="2322870"/>
                </a:lnTo>
                <a:lnTo>
                  <a:pt x="1833431" y="2348484"/>
                </a:lnTo>
                <a:lnTo>
                  <a:pt x="1794899" y="2370481"/>
                </a:lnTo>
                <a:lnTo>
                  <a:pt x="1754641" y="2388715"/>
                </a:lnTo>
                <a:lnTo>
                  <a:pt x="1712910" y="2403042"/>
                </a:lnTo>
                <a:lnTo>
                  <a:pt x="1669958" y="2413318"/>
                </a:lnTo>
                <a:lnTo>
                  <a:pt x="1626038" y="2419397"/>
                </a:lnTo>
                <a:lnTo>
                  <a:pt x="1581402" y="2421134"/>
                </a:lnTo>
                <a:lnTo>
                  <a:pt x="1536305" y="2418386"/>
                </a:lnTo>
                <a:lnTo>
                  <a:pt x="1490997" y="2411007"/>
                </a:lnTo>
                <a:lnTo>
                  <a:pt x="1445731" y="2398853"/>
                </a:lnTo>
                <a:lnTo>
                  <a:pt x="1400733" y="2381714"/>
                </a:lnTo>
                <a:lnTo>
                  <a:pt x="1357797" y="2360054"/>
                </a:lnTo>
                <a:lnTo>
                  <a:pt x="1317196" y="2334095"/>
                </a:lnTo>
                <a:lnTo>
                  <a:pt x="1279202" y="2304060"/>
                </a:lnTo>
                <a:lnTo>
                  <a:pt x="1244090" y="2270170"/>
                </a:lnTo>
                <a:lnTo>
                  <a:pt x="1212133" y="2232648"/>
                </a:lnTo>
                <a:lnTo>
                  <a:pt x="1183603" y="2191716"/>
                </a:lnTo>
                <a:lnTo>
                  <a:pt x="1141644" y="2216108"/>
                </a:lnTo>
                <a:lnTo>
                  <a:pt x="1098614" y="2236265"/>
                </a:lnTo>
                <a:lnTo>
                  <a:pt x="1054742" y="2252248"/>
                </a:lnTo>
                <a:lnTo>
                  <a:pt x="1010256" y="2264118"/>
                </a:lnTo>
                <a:lnTo>
                  <a:pt x="965383" y="2271935"/>
                </a:lnTo>
                <a:lnTo>
                  <a:pt x="920352" y="2275759"/>
                </a:lnTo>
                <a:lnTo>
                  <a:pt x="875391" y="2275652"/>
                </a:lnTo>
                <a:lnTo>
                  <a:pt x="830728" y="2271674"/>
                </a:lnTo>
                <a:lnTo>
                  <a:pt x="786590" y="2263886"/>
                </a:lnTo>
                <a:lnTo>
                  <a:pt x="743205" y="2252348"/>
                </a:lnTo>
                <a:lnTo>
                  <a:pt x="700803" y="2237121"/>
                </a:lnTo>
                <a:lnTo>
                  <a:pt x="659609" y="2218266"/>
                </a:lnTo>
                <a:lnTo>
                  <a:pt x="619853" y="2195844"/>
                </a:lnTo>
                <a:lnTo>
                  <a:pt x="581763" y="2169914"/>
                </a:lnTo>
                <a:lnTo>
                  <a:pt x="545566" y="2140539"/>
                </a:lnTo>
                <a:lnTo>
                  <a:pt x="511490" y="2107777"/>
                </a:lnTo>
                <a:lnTo>
                  <a:pt x="479763" y="2071691"/>
                </a:lnTo>
                <a:lnTo>
                  <a:pt x="450614" y="2032341"/>
                </a:lnTo>
                <a:lnTo>
                  <a:pt x="424270" y="1989786"/>
                </a:lnTo>
                <a:lnTo>
                  <a:pt x="420333" y="1982674"/>
                </a:lnTo>
                <a:lnTo>
                  <a:pt x="418428" y="1979118"/>
                </a:lnTo>
                <a:lnTo>
                  <a:pt x="372159" y="1981259"/>
                </a:lnTo>
                <a:lnTo>
                  <a:pt x="327225" y="1976341"/>
                </a:lnTo>
                <a:lnTo>
                  <a:pt x="284164" y="1964815"/>
                </a:lnTo>
                <a:lnTo>
                  <a:pt x="243512" y="1947128"/>
                </a:lnTo>
                <a:lnTo>
                  <a:pt x="205806" y="1923731"/>
                </a:lnTo>
                <a:lnTo>
                  <a:pt x="171582" y="1895070"/>
                </a:lnTo>
                <a:lnTo>
                  <a:pt x="141376" y="1861597"/>
                </a:lnTo>
                <a:lnTo>
                  <a:pt x="115725" y="1823758"/>
                </a:lnTo>
                <a:lnTo>
                  <a:pt x="95165" y="1782004"/>
                </a:lnTo>
                <a:lnTo>
                  <a:pt x="80232" y="1736782"/>
                </a:lnTo>
                <a:lnTo>
                  <a:pt x="71464" y="1688542"/>
                </a:lnTo>
                <a:lnTo>
                  <a:pt x="69491" y="1640201"/>
                </a:lnTo>
                <a:lnTo>
                  <a:pt x="74089" y="1592558"/>
                </a:lnTo>
                <a:lnTo>
                  <a:pt x="85038" y="1546334"/>
                </a:lnTo>
                <a:lnTo>
                  <a:pt x="102114" y="1502247"/>
                </a:lnTo>
                <a:lnTo>
                  <a:pt x="125095" y="1461018"/>
                </a:lnTo>
                <a:lnTo>
                  <a:pt x="153760" y="1423366"/>
                </a:lnTo>
                <a:lnTo>
                  <a:pt x="115746" y="1395375"/>
                </a:lnTo>
                <a:lnTo>
                  <a:pt x="82795" y="1362578"/>
                </a:lnTo>
                <a:lnTo>
                  <a:pt x="55080" y="1325682"/>
                </a:lnTo>
                <a:lnTo>
                  <a:pt x="32772" y="1285392"/>
                </a:lnTo>
                <a:lnTo>
                  <a:pt x="16042" y="1242412"/>
                </a:lnTo>
                <a:lnTo>
                  <a:pt x="5061" y="1197449"/>
                </a:lnTo>
                <a:lnTo>
                  <a:pt x="0" y="1151207"/>
                </a:lnTo>
                <a:lnTo>
                  <a:pt x="1030" y="1104393"/>
                </a:lnTo>
                <a:lnTo>
                  <a:pt x="8323" y="1057710"/>
                </a:lnTo>
                <a:lnTo>
                  <a:pt x="22050" y="1011865"/>
                </a:lnTo>
                <a:lnTo>
                  <a:pt x="42381" y="967563"/>
                </a:lnTo>
                <a:lnTo>
                  <a:pt x="70483" y="924458"/>
                </a:lnTo>
                <a:lnTo>
                  <a:pt x="104127" y="887050"/>
                </a:lnTo>
                <a:lnTo>
                  <a:pt x="142569" y="855851"/>
                </a:lnTo>
                <a:lnTo>
                  <a:pt x="185064" y="831372"/>
                </a:lnTo>
                <a:lnTo>
                  <a:pt x="230868" y="814126"/>
                </a:lnTo>
                <a:lnTo>
                  <a:pt x="279236" y="804622"/>
                </a:lnTo>
                <a:lnTo>
                  <a:pt x="281776" y="797129"/>
                </a:lnTo>
                <a:close/>
              </a:path>
            </a:pathLst>
          </a:custGeom>
          <a:ln w="25908">
            <a:solidFill>
              <a:srgbClr val="333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C45D3AE9-6AE4-4B15-8156-4B53CD11800D}"/>
              </a:ext>
            </a:extLst>
          </p:cNvPr>
          <p:cNvSpPr txBox="1"/>
          <p:nvPr/>
        </p:nvSpPr>
        <p:spPr>
          <a:xfrm>
            <a:off x="6970108" y="3740308"/>
            <a:ext cx="1670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1775" marR="5080" indent="-21971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Verdana"/>
                <a:cs typeface="Verdana"/>
              </a:rPr>
              <a:t>Review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details  </a:t>
            </a:r>
            <a:r>
              <a:rPr sz="1800" dirty="0">
                <a:latin typeface="Verdana"/>
                <a:cs typeface="Verdana"/>
              </a:rPr>
              <a:t>and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issues</a:t>
            </a:r>
            <a:endParaRPr sz="18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67249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12"/>
    </mc:Choice>
    <mc:Fallback xmlns="">
      <p:transition spd="slow" advTm="11712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A6DB7-9A81-4ADF-8BA8-1B0B18CD5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Course Selection (Part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1505D-EF3E-42D6-A01B-420FA1E4B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99085" marR="5080" indent="-286385">
              <a:lnSpc>
                <a:spcPct val="8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dirty="0"/>
              <a:t>Issues that are identified can still be updated BEFORE YOU SUBMIT!</a:t>
            </a:r>
          </a:p>
          <a:p>
            <a:pPr marL="0" indent="0">
              <a:lnSpc>
                <a:spcPct val="80000"/>
              </a:lnSpc>
              <a:spcBef>
                <a:spcPts val="40"/>
              </a:spcBef>
              <a:buNone/>
            </a:pPr>
            <a:endParaRPr lang="en-US" dirty="0"/>
          </a:p>
          <a:p>
            <a:pPr marL="0" indent="0">
              <a:lnSpc>
                <a:spcPct val="80000"/>
              </a:lnSpc>
              <a:spcBef>
                <a:spcPts val="40"/>
              </a:spcBef>
              <a:buNone/>
            </a:pPr>
            <a:endParaRPr lang="en-US" dirty="0"/>
          </a:p>
          <a:p>
            <a:pPr marL="299085" indent="-286385">
              <a:lnSpc>
                <a:spcPct val="8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dirty="0"/>
              <a:t>Not all issues that are identified need to be altered</a:t>
            </a:r>
          </a:p>
          <a:p>
            <a:pPr marL="619125" lvl="2" indent="-286385">
              <a:lnSpc>
                <a:spcPct val="8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dirty="0"/>
              <a:t>e.g. ESLBO does not need ESLAO as a  prerequisite.</a:t>
            </a:r>
          </a:p>
          <a:p>
            <a:pPr>
              <a:lnSpc>
                <a:spcPct val="80000"/>
              </a:lnSpc>
              <a:spcBef>
                <a:spcPts val="40"/>
              </a:spcBef>
            </a:pPr>
            <a:endParaRPr lang="en-US" dirty="0"/>
          </a:p>
          <a:p>
            <a:pPr>
              <a:lnSpc>
                <a:spcPct val="80000"/>
              </a:lnSpc>
              <a:spcBef>
                <a:spcPts val="40"/>
              </a:spcBef>
            </a:pPr>
            <a:endParaRPr lang="en-US" dirty="0"/>
          </a:p>
          <a:p>
            <a:pPr marL="299085" marR="243204" indent="-286385">
              <a:lnSpc>
                <a:spcPct val="8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dirty="0"/>
              <a:t>You can add comments to the plan, such as Summer School plans for ENG2P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98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281"/>
    </mc:Choice>
    <mc:Fallback xmlns="">
      <p:transition spd="slow" advTm="3528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331B2-1CF2-487E-801E-918B94667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Missing Prerequisite Notification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40424624-4C2F-410C-AE7C-2D1A21C63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859" y="1828483"/>
            <a:ext cx="7696479" cy="4825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5" name="object 11">
            <a:extLst>
              <a:ext uri="{FF2B5EF4-FFF2-40B4-BE49-F238E27FC236}">
                <a16:creationId xmlns:a16="http://schemas.microsoft.com/office/drawing/2014/main" id="{3C445421-B429-4A4E-BD79-ED06E4A27327}"/>
              </a:ext>
            </a:extLst>
          </p:cNvPr>
          <p:cNvSpPr txBox="1"/>
          <p:nvPr/>
        </p:nvSpPr>
        <p:spPr>
          <a:xfrm>
            <a:off x="8328772" y="1828483"/>
            <a:ext cx="2108200" cy="2544927"/>
          </a:xfrm>
          <a:prstGeom prst="rect">
            <a:avLst/>
          </a:prstGeom>
          <a:ln w="28955">
            <a:solidFill>
              <a:srgbClr val="333366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92075" marR="222885">
              <a:lnSpc>
                <a:spcPct val="100000"/>
              </a:lnSpc>
              <a:spcBef>
                <a:spcPts val="345"/>
              </a:spcBef>
            </a:pPr>
            <a:r>
              <a:rPr sz="1800" b="1" dirty="0">
                <a:latin typeface="Verdana"/>
                <a:cs typeface="Verdana"/>
              </a:rPr>
              <a:t>Please</a:t>
            </a:r>
            <a:r>
              <a:rPr sz="1800" b="1" spc="-8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review  </a:t>
            </a:r>
            <a:r>
              <a:rPr sz="1800" b="1" dirty="0">
                <a:latin typeface="Verdana"/>
                <a:cs typeface="Verdana"/>
              </a:rPr>
              <a:t>your </a:t>
            </a:r>
            <a:r>
              <a:rPr sz="1800" b="1" spc="-5" dirty="0">
                <a:latin typeface="Verdana"/>
                <a:cs typeface="Verdana"/>
              </a:rPr>
              <a:t>course  pr</a:t>
            </a:r>
            <a:r>
              <a:rPr sz="1800" b="1" spc="0" dirty="0">
                <a:latin typeface="Verdana"/>
                <a:cs typeface="Verdana"/>
              </a:rPr>
              <a:t>e</a:t>
            </a:r>
            <a:r>
              <a:rPr sz="1800" b="1" spc="-5" dirty="0">
                <a:latin typeface="Verdana"/>
                <a:cs typeface="Verdana"/>
              </a:rPr>
              <a:t>r</a:t>
            </a:r>
            <a:r>
              <a:rPr sz="1800" b="1" spc="0" dirty="0">
                <a:latin typeface="Verdana"/>
                <a:cs typeface="Verdana"/>
              </a:rPr>
              <a:t>e</a:t>
            </a:r>
            <a:r>
              <a:rPr sz="1800" b="1" spc="-5" dirty="0">
                <a:latin typeface="Verdana"/>
                <a:cs typeface="Verdana"/>
              </a:rPr>
              <a:t>quis</a:t>
            </a:r>
            <a:r>
              <a:rPr sz="1800" b="1" spc="-10" dirty="0">
                <a:latin typeface="Verdana"/>
                <a:cs typeface="Verdana"/>
              </a:rPr>
              <a:t>i</a:t>
            </a:r>
            <a:r>
              <a:rPr sz="1800" b="1" spc="-5" dirty="0">
                <a:latin typeface="Verdana"/>
                <a:cs typeface="Verdana"/>
              </a:rPr>
              <a:t>tes.</a:t>
            </a:r>
            <a:endParaRPr sz="18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92075" marR="304800">
              <a:lnSpc>
                <a:spcPct val="100000"/>
              </a:lnSpc>
            </a:pPr>
            <a:r>
              <a:rPr sz="1800" b="1" spc="-5" dirty="0">
                <a:latin typeface="Verdana"/>
                <a:cs typeface="Verdana"/>
              </a:rPr>
              <a:t>See </a:t>
            </a:r>
            <a:r>
              <a:rPr sz="1800" b="1" dirty="0">
                <a:latin typeface="Verdana"/>
                <a:cs typeface="Verdana"/>
              </a:rPr>
              <a:t>your  </a:t>
            </a:r>
            <a:r>
              <a:rPr sz="1800" b="1" spc="-5" dirty="0">
                <a:latin typeface="Verdana"/>
                <a:cs typeface="Verdana"/>
              </a:rPr>
              <a:t>Guidance  Counsellor</a:t>
            </a:r>
            <a:r>
              <a:rPr sz="1800" b="1" spc="-6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to  </a:t>
            </a:r>
            <a:r>
              <a:rPr sz="1800" b="1" spc="-5" dirty="0">
                <a:latin typeface="Verdana"/>
                <a:cs typeface="Verdana"/>
              </a:rPr>
              <a:t>develop </a:t>
            </a:r>
            <a:r>
              <a:rPr sz="1800" b="1" dirty="0">
                <a:latin typeface="Verdana"/>
                <a:cs typeface="Verdana"/>
              </a:rPr>
              <a:t>a  </a:t>
            </a:r>
            <a:r>
              <a:rPr sz="1800" b="1" spc="-5" dirty="0">
                <a:latin typeface="Verdana"/>
                <a:cs typeface="Verdana"/>
              </a:rPr>
              <a:t>plan.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63729557-FF48-4912-A31D-1B13172A7D7E}"/>
              </a:ext>
            </a:extLst>
          </p:cNvPr>
          <p:cNvSpPr/>
          <p:nvPr/>
        </p:nvSpPr>
        <p:spPr>
          <a:xfrm>
            <a:off x="3577112" y="2489327"/>
            <a:ext cx="2720975" cy="18793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endParaRPr lang="en-US" sz="1800" spc="-5" dirty="0">
              <a:latin typeface="Verdana"/>
              <a:cs typeface="Verdana"/>
            </a:endParaRPr>
          </a:p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lang="en-US" sz="1800" spc="-5" dirty="0">
                <a:latin typeface="Verdana"/>
                <a:cs typeface="Verdana"/>
              </a:rPr>
              <a:t>Missing prerequisites </a:t>
            </a:r>
            <a:r>
              <a:rPr lang="en-US" sz="1800" spc="-10" dirty="0">
                <a:latin typeface="Verdana"/>
                <a:cs typeface="Verdana"/>
              </a:rPr>
              <a:t>have</a:t>
            </a:r>
            <a:r>
              <a:rPr lang="en-US" sz="1800" spc="-45" dirty="0">
                <a:latin typeface="Verdana"/>
                <a:cs typeface="Verdana"/>
              </a:rPr>
              <a:t> </a:t>
            </a:r>
            <a:r>
              <a:rPr lang="en-US" sz="1800" dirty="0">
                <a:latin typeface="Verdana"/>
                <a:cs typeface="Verdana"/>
              </a:rPr>
              <a:t>a red indicator and are </a:t>
            </a:r>
            <a:r>
              <a:rPr lang="en-US" sz="1800" spc="-5" dirty="0">
                <a:latin typeface="Verdana"/>
                <a:cs typeface="Verdana"/>
              </a:rPr>
              <a:t>highlighted </a:t>
            </a:r>
            <a:r>
              <a:rPr lang="en-US" sz="1800" dirty="0">
                <a:latin typeface="Verdana"/>
                <a:cs typeface="Verdana"/>
              </a:rPr>
              <a:t>in  p</a:t>
            </a:r>
            <a:r>
              <a:rPr lang="en-US" sz="1800" spc="-5" dirty="0">
                <a:latin typeface="Verdana"/>
                <a:cs typeface="Verdana"/>
              </a:rPr>
              <a:t>ink</a:t>
            </a:r>
            <a:endParaRPr lang="en-US" sz="18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2093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85"/>
    </mc:Choice>
    <mc:Fallback xmlns="">
      <p:transition spd="slow" advTm="1728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D4C66-A538-4ACD-845C-88818DF16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Pathways to Opportunity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FAF47-C8FB-4513-9811-89435AF67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can you see yourself enjoying while being able to earn an income?</a:t>
            </a:r>
          </a:p>
          <a:p>
            <a:endParaRPr lang="en-US" dirty="0"/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7EE0807D-946A-4026-A21F-6CB2B10C0EC3}"/>
              </a:ext>
            </a:extLst>
          </p:cNvPr>
          <p:cNvSpPr/>
          <p:nvPr/>
        </p:nvSpPr>
        <p:spPr>
          <a:xfrm>
            <a:off x="396240" y="2617076"/>
            <a:ext cx="2788394" cy="18939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6">
            <a:extLst>
              <a:ext uri="{FF2B5EF4-FFF2-40B4-BE49-F238E27FC236}">
                <a16:creationId xmlns:a16="http://schemas.microsoft.com/office/drawing/2014/main" id="{15162D63-95AB-4F49-82B7-231786B875A9}"/>
              </a:ext>
            </a:extLst>
          </p:cNvPr>
          <p:cNvSpPr/>
          <p:nvPr/>
        </p:nvSpPr>
        <p:spPr>
          <a:xfrm>
            <a:off x="5325023" y="2617076"/>
            <a:ext cx="2788394" cy="18611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3">
            <a:extLst>
              <a:ext uri="{FF2B5EF4-FFF2-40B4-BE49-F238E27FC236}">
                <a16:creationId xmlns:a16="http://schemas.microsoft.com/office/drawing/2014/main" id="{697CC39C-85FD-4F55-9BEF-F7A068943DED}"/>
              </a:ext>
            </a:extLst>
          </p:cNvPr>
          <p:cNvSpPr/>
          <p:nvPr/>
        </p:nvSpPr>
        <p:spPr>
          <a:xfrm>
            <a:off x="3401209" y="2617076"/>
            <a:ext cx="1548384" cy="24216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2FAACD97-B867-4A57-8A06-00D8CE061242}"/>
              </a:ext>
            </a:extLst>
          </p:cNvPr>
          <p:cNvSpPr/>
          <p:nvPr/>
        </p:nvSpPr>
        <p:spPr>
          <a:xfrm>
            <a:off x="8113417" y="2833878"/>
            <a:ext cx="3096768" cy="11902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64C052CC-E429-48EE-9BC6-A6E87D976F72}"/>
              </a:ext>
            </a:extLst>
          </p:cNvPr>
          <p:cNvSpPr/>
          <p:nvPr/>
        </p:nvSpPr>
        <p:spPr>
          <a:xfrm>
            <a:off x="402156" y="4933921"/>
            <a:ext cx="3200400" cy="16946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E748B104-35BE-4E08-9C2A-CAB51B7B51D0}"/>
              </a:ext>
            </a:extLst>
          </p:cNvPr>
          <p:cNvSpPr/>
          <p:nvPr/>
        </p:nvSpPr>
        <p:spPr>
          <a:xfrm>
            <a:off x="4571641" y="4813134"/>
            <a:ext cx="3816096" cy="1638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A10C6B63-625F-4ECB-9F09-39B7E787FE4A}"/>
              </a:ext>
            </a:extLst>
          </p:cNvPr>
          <p:cNvSpPr/>
          <p:nvPr/>
        </p:nvSpPr>
        <p:spPr>
          <a:xfrm>
            <a:off x="8113417" y="4359008"/>
            <a:ext cx="3095244" cy="17282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756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132"/>
    </mc:Choice>
    <mc:Fallback xmlns="">
      <p:transition spd="slow" advTm="26132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2D1DD4-DB65-44BC-BD5F-45FFDCD63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005" y="252708"/>
            <a:ext cx="9851990" cy="63525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9BF9416-1E77-4ACD-8BAF-A13DF0DC2756}"/>
              </a:ext>
            </a:extLst>
          </p:cNvPr>
          <p:cNvSpPr/>
          <p:nvPr/>
        </p:nvSpPr>
        <p:spPr>
          <a:xfrm>
            <a:off x="4505739" y="3432731"/>
            <a:ext cx="2785731" cy="2331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19050">
                  <a:solidFill>
                    <a:schemeClr val="tx1"/>
                  </a:solidFill>
                </a:ln>
              </a:rPr>
              <a:t>Last Step: </a:t>
            </a:r>
            <a:r>
              <a:rPr lang="en-US" sz="2800" b="1" u="sng" dirty="0">
                <a:ln w="19050">
                  <a:solidFill>
                    <a:schemeClr val="tx1"/>
                  </a:solidFill>
                </a:ln>
              </a:rPr>
              <a:t>Submit and Print Verification Form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2A50768-8124-7C12-6EB3-4183C898B0B0}"/>
              </a:ext>
            </a:extLst>
          </p:cNvPr>
          <p:cNvCxnSpPr/>
          <p:nvPr/>
        </p:nvCxnSpPr>
        <p:spPr>
          <a:xfrm flipH="1" flipV="1">
            <a:off x="3419061" y="2411896"/>
            <a:ext cx="1086678" cy="11926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ADA08A3-CEAA-9225-FEB6-8592924B41F9}"/>
              </a:ext>
            </a:extLst>
          </p:cNvPr>
          <p:cNvCxnSpPr/>
          <p:nvPr/>
        </p:nvCxnSpPr>
        <p:spPr>
          <a:xfrm flipV="1">
            <a:off x="5453349" y="2411896"/>
            <a:ext cx="0" cy="101710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48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92"/>
    </mc:Choice>
    <mc:Fallback xmlns="">
      <p:transition spd="slow" advTm="9692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9FF62-0462-474A-9578-1810F67E4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Plan, Plan, Plan and then SUBMIT!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0B91-16F9-4EAB-A998-9889595BB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marR="617855" indent="-342900">
              <a:lnSpc>
                <a:spcPts val="2690"/>
              </a:lnSpc>
              <a:spcBef>
                <a:spcPts val="740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en-US" dirty="0"/>
              <a:t>Students are responsible for going on to myBlueprint.ca/</a:t>
            </a:r>
            <a:r>
              <a:rPr lang="en-US" dirty="0" err="1"/>
              <a:t>dpcdsb</a:t>
            </a:r>
            <a:r>
              <a:rPr lang="en-US" dirty="0"/>
              <a:t> and choosing their courses by </a:t>
            </a:r>
            <a:r>
              <a:rPr lang="en-US" b="1" u="sng" dirty="0"/>
              <a:t>January 10th</a:t>
            </a:r>
            <a:r>
              <a:rPr lang="en-US" dirty="0"/>
              <a:t>!</a:t>
            </a:r>
          </a:p>
          <a:p>
            <a:pPr marL="355600" indent="-342900">
              <a:lnSpc>
                <a:spcPct val="100000"/>
              </a:lnSpc>
              <a:spcBef>
                <a:spcPts val="1220"/>
              </a:spcBef>
              <a:buClr>
                <a:srgbClr val="00007C"/>
              </a:buClr>
              <a:buSzPct val="75000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lang="en-US" dirty="0"/>
              <a:t>Courses only run with sufficient enrollment – Please choose an alternate course.</a:t>
            </a:r>
          </a:p>
          <a:p>
            <a:pPr marL="12700" indent="0">
              <a:lnSpc>
                <a:spcPct val="100000"/>
              </a:lnSpc>
              <a:spcBef>
                <a:spcPts val="1220"/>
              </a:spcBef>
              <a:buClr>
                <a:srgbClr val="00007C"/>
              </a:buClr>
              <a:buSzPct val="75000"/>
              <a:buNone/>
              <a:tabLst>
                <a:tab pos="354965" algn="l"/>
                <a:tab pos="355600" algn="l"/>
              </a:tabLst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60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57"/>
    </mc:Choice>
    <mc:Fallback xmlns="">
      <p:transition spd="slow" advTm="17657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42A7C-12F2-4DBB-91A6-1E2AF721E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E5CB5-71DB-46B1-9B30-724982A01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99060">
              <a:lnSpc>
                <a:spcPct val="100000"/>
              </a:lnSpc>
              <a:spcBef>
                <a:spcPts val="100"/>
              </a:spcBef>
            </a:pPr>
            <a:r>
              <a:rPr lang="en-US" sz="2400" dirty="0"/>
              <a:t>Speak to your teachers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US" sz="2400" dirty="0"/>
          </a:p>
          <a:p>
            <a:pPr marL="99060">
              <a:lnSpc>
                <a:spcPct val="100000"/>
              </a:lnSpc>
              <a:spcBef>
                <a:spcPts val="25"/>
              </a:spcBef>
            </a:pPr>
            <a:r>
              <a:rPr lang="en-US" sz="2400" dirty="0"/>
              <a:t>Speak to your parents/guardians</a:t>
            </a:r>
          </a:p>
          <a:p>
            <a:pPr marL="99060">
              <a:lnSpc>
                <a:spcPct val="100000"/>
              </a:lnSpc>
              <a:spcBef>
                <a:spcPts val="25"/>
              </a:spcBef>
            </a:pPr>
            <a:endParaRPr lang="en-US" sz="2400" dirty="0"/>
          </a:p>
          <a:p>
            <a:pPr marL="99060" marR="2014220">
              <a:lnSpc>
                <a:spcPct val="100000"/>
              </a:lnSpc>
              <a:spcBef>
                <a:spcPts val="100"/>
              </a:spcBef>
              <a:tabLst>
                <a:tab pos="1841500" algn="l"/>
              </a:tabLst>
            </a:pPr>
            <a:r>
              <a:rPr lang="en-US" sz="2400" dirty="0"/>
              <a:t>Reach out to your counsellor via Google Classroom</a:t>
            </a:r>
          </a:p>
          <a:p>
            <a:pPr marR="2014220" lvl="1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1841500" algn="l"/>
              </a:tabLst>
            </a:pPr>
            <a:r>
              <a:rPr lang="en-US" sz="2000" dirty="0"/>
              <a:t> A-C	Mrs. Mazzone-</a:t>
            </a:r>
            <a:r>
              <a:rPr lang="en-US" sz="2000" dirty="0" err="1"/>
              <a:t>Nizic</a:t>
            </a:r>
            <a:endParaRPr lang="en-US" sz="2000" dirty="0"/>
          </a:p>
          <a:p>
            <a:pPr marR="2014220" lvl="1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1841500" algn="l"/>
              </a:tabLst>
            </a:pPr>
            <a:r>
              <a:rPr lang="en-US" sz="2200" dirty="0"/>
              <a:t>D-F	Mr. DeMarco</a:t>
            </a:r>
          </a:p>
          <a:p>
            <a:pPr marR="2014220" lvl="1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1841500" algn="l"/>
              </a:tabLst>
            </a:pPr>
            <a:r>
              <a:rPr lang="en-US" sz="2200" dirty="0"/>
              <a:t>G-N	Ms. Johnston</a:t>
            </a:r>
          </a:p>
          <a:p>
            <a:pPr marR="2014220" lvl="1">
              <a:lnSpc>
                <a:spcPct val="100000"/>
              </a:lnSpc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1841500" algn="l"/>
              </a:tabLst>
            </a:pPr>
            <a:r>
              <a:rPr lang="en-US" sz="2200" dirty="0"/>
              <a:t>O-Z	Mrs. Lees</a:t>
            </a:r>
          </a:p>
          <a:p>
            <a:pPr marL="99060">
              <a:lnSpc>
                <a:spcPts val="3550"/>
              </a:lnSpc>
              <a:spcBef>
                <a:spcPts val="5"/>
              </a:spcBef>
            </a:pPr>
            <a:endParaRPr lang="en-US" sz="2400" dirty="0"/>
          </a:p>
          <a:p>
            <a:pPr marL="99060">
              <a:lnSpc>
                <a:spcPts val="3550"/>
              </a:lnSpc>
              <a:spcBef>
                <a:spcPts val="5"/>
              </a:spcBef>
            </a:pPr>
            <a:r>
              <a:rPr lang="en-US" sz="2400" dirty="0"/>
              <a:t>If you are booking a guidance appointment, make sure to come back the next morning to pick up your appointment slip!</a:t>
            </a:r>
          </a:p>
          <a:p>
            <a:pPr marL="0" indent="0" algn="ctr">
              <a:lnSpc>
                <a:spcPts val="3550"/>
              </a:lnSpc>
              <a:spcBef>
                <a:spcPts val="5"/>
              </a:spcBef>
              <a:buNone/>
            </a:pPr>
            <a:r>
              <a:rPr lang="en-US" sz="2400" b="1" u="sng" dirty="0"/>
              <a:t>RESEARCH! RESEARCH! RESEARCH!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34586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39"/>
    </mc:Choice>
    <mc:Fallback xmlns="">
      <p:transition spd="slow" advTm="32239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9E4CF-A591-4BD2-A73B-7FAD505BE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9CEB0-E856-49FD-809A-578DAFCE0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myBlueprint</a:t>
            </a:r>
            <a:r>
              <a:rPr lang="en-US" dirty="0"/>
              <a:t> will be open tomorrow for course selection</a:t>
            </a:r>
          </a:p>
          <a:p>
            <a:r>
              <a:rPr lang="en-US" dirty="0"/>
              <a:t>You can access it through your student dashboard via Google Chrome</a:t>
            </a:r>
          </a:p>
          <a:p>
            <a:r>
              <a:rPr lang="en-US" dirty="0"/>
              <a:t>Ensure you review your choices and click </a:t>
            </a:r>
            <a:r>
              <a:rPr lang="en-US" b="1" u="sng" dirty="0"/>
              <a:t>SUBMIT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2003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51"/>
    </mc:Choice>
    <mc:Fallback xmlns="">
      <p:transition spd="slow" advTm="1255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EBDE6-68A6-4729-A9BD-EE619E600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Goal is to Help you Plan for Success!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F8F90-0243-4075-BFAF-C01740365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does this look like?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US" dirty="0"/>
              <a:t>Completion of the Ontario Secondary School Diploma requirements (OSSD)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US" dirty="0"/>
              <a:t>Pursuing a Post-Secondary education 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US" dirty="0"/>
              <a:t>Going to work directly from St. Martin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US" dirty="0"/>
              <a:t>Taking a GAP year</a:t>
            </a:r>
          </a:p>
          <a:p>
            <a:r>
              <a:rPr lang="en-US" dirty="0"/>
              <a:t>Ensuring eligibility to study what you want, where you want: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US" dirty="0"/>
              <a:t>Apprenticeship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US" dirty="0"/>
              <a:t>College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en-US" dirty="0"/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38166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45"/>
    </mc:Choice>
    <mc:Fallback xmlns="">
      <p:transition spd="slow" advTm="2694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2AC11-EEE3-4F30-A8F8-6A3BB00DD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03309-4BDE-4A8C-B4E8-EC3B7A20C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5080">
              <a:buSzPct val="88709"/>
              <a:buFont typeface="Symbol"/>
              <a:buChar char=""/>
              <a:tabLst>
                <a:tab pos="355600" algn="l"/>
              </a:tabLst>
            </a:pPr>
            <a:r>
              <a:rPr lang="en-US" sz="2400" dirty="0"/>
              <a:t>Students in Ontario have many options for  post secondary training</a:t>
            </a:r>
          </a:p>
          <a:p>
            <a:pPr>
              <a:buFont typeface="Symbol"/>
              <a:buChar char=""/>
            </a:pPr>
            <a:endParaRPr lang="en-US" sz="2400" dirty="0"/>
          </a:p>
          <a:p>
            <a:pPr marR="580390">
              <a:buSzPct val="88709"/>
              <a:buFont typeface="Symbol"/>
              <a:buChar char=""/>
              <a:tabLst>
                <a:tab pos="438784" algn="l"/>
                <a:tab pos="439420" algn="l"/>
              </a:tabLst>
            </a:pPr>
            <a:r>
              <a:rPr lang="en-US" sz="2400" dirty="0"/>
              <a:t>You can choose from many colleges, universities, many private career colleges, or multiple apprenticeship opportunities and on the job training programs across the province and country</a:t>
            </a:r>
          </a:p>
          <a:p>
            <a:pPr marR="580390">
              <a:buSzPct val="88709"/>
              <a:buFont typeface="Symbol"/>
              <a:buChar char=""/>
              <a:tabLst>
                <a:tab pos="438784" algn="l"/>
                <a:tab pos="439420" algn="l"/>
              </a:tabLst>
            </a:pPr>
            <a:endParaRPr lang="en-US" dirty="0"/>
          </a:p>
          <a:p>
            <a:endParaRPr lang="en-US" dirty="0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2B97FDF2-5E66-4E66-9F4E-CA55545CF259}"/>
              </a:ext>
            </a:extLst>
          </p:cNvPr>
          <p:cNvSpPr/>
          <p:nvPr/>
        </p:nvSpPr>
        <p:spPr>
          <a:xfrm>
            <a:off x="9745381" y="2280491"/>
            <a:ext cx="1916955" cy="1645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143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01"/>
    </mc:Choice>
    <mc:Fallback xmlns="">
      <p:transition spd="slow" advTm="2360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B55CD-B332-41BF-BE35-283D0C797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Compulsory Courses for Grade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215FB-C453-4211-AC32-FEEE0130D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874520"/>
            <a:ext cx="9634011" cy="4685306"/>
          </a:xfrm>
        </p:spPr>
        <p:txBody>
          <a:bodyPr>
            <a:normAutofit fontScale="55000" lnSpcReduction="20000"/>
          </a:bodyPr>
          <a:lstStyle/>
          <a:p>
            <a:pPr>
              <a:buFont typeface="Symbol"/>
              <a:buChar char=""/>
              <a:tabLst>
                <a:tab pos="1263015" algn="l"/>
                <a:tab pos="1263650" algn="l"/>
              </a:tabLst>
            </a:pPr>
            <a:r>
              <a:rPr lang="en-US" sz="3300" dirty="0"/>
              <a:t>RELIGION</a:t>
            </a:r>
            <a:r>
              <a:rPr lang="en-US" sz="3300" dirty="0">
                <a:sym typeface="Wingdings" panose="05000000000000000000" pitchFamily="2" charset="2"/>
              </a:rPr>
              <a:t> open</a:t>
            </a:r>
            <a:endParaRPr lang="en-US" sz="3300" dirty="0"/>
          </a:p>
          <a:p>
            <a:pPr>
              <a:buFont typeface="Symbol"/>
              <a:buChar char=""/>
              <a:tabLst>
                <a:tab pos="1263015" algn="l"/>
                <a:tab pos="1263650" algn="l"/>
              </a:tabLst>
            </a:pPr>
            <a:r>
              <a:rPr lang="en-US" sz="3300" dirty="0"/>
              <a:t>ENGLISH</a:t>
            </a:r>
            <a:r>
              <a:rPr lang="en-US" sz="3300" dirty="0">
                <a:sym typeface="Wingdings" panose="05000000000000000000" pitchFamily="2" charset="2"/>
              </a:rPr>
              <a:t> D, L, P</a:t>
            </a:r>
            <a:endParaRPr lang="en-US" sz="3300" dirty="0"/>
          </a:p>
          <a:p>
            <a:pPr>
              <a:buFont typeface="Symbol"/>
              <a:buChar char=""/>
              <a:tabLst>
                <a:tab pos="1263015" algn="l"/>
                <a:tab pos="1263650" algn="l"/>
              </a:tabLst>
            </a:pPr>
            <a:r>
              <a:rPr lang="en-US" sz="3300" dirty="0"/>
              <a:t>MATH</a:t>
            </a:r>
            <a:r>
              <a:rPr lang="en-US" sz="3300" dirty="0">
                <a:sym typeface="Wingdings" panose="05000000000000000000" pitchFamily="2" charset="2"/>
              </a:rPr>
              <a:t> D, L, P</a:t>
            </a:r>
            <a:endParaRPr lang="en-US" sz="3300" dirty="0"/>
          </a:p>
          <a:p>
            <a:pPr>
              <a:buFont typeface="Symbol"/>
              <a:buChar char=""/>
              <a:tabLst>
                <a:tab pos="1263015" algn="l"/>
                <a:tab pos="1263650" algn="l"/>
              </a:tabLst>
            </a:pPr>
            <a:r>
              <a:rPr lang="en-US" sz="3300" dirty="0"/>
              <a:t>SCIENCE</a:t>
            </a:r>
            <a:r>
              <a:rPr lang="en-US" sz="3300" dirty="0">
                <a:sym typeface="Wingdings" panose="05000000000000000000" pitchFamily="2" charset="2"/>
              </a:rPr>
              <a:t> D, P</a:t>
            </a:r>
            <a:endParaRPr lang="en-US" sz="3300" dirty="0"/>
          </a:p>
          <a:p>
            <a:pPr>
              <a:buFont typeface="Symbol"/>
              <a:buChar char=""/>
              <a:tabLst>
                <a:tab pos="1263015" algn="l"/>
                <a:tab pos="1263650" algn="l"/>
              </a:tabLst>
            </a:pPr>
            <a:r>
              <a:rPr lang="en-US" sz="3300" dirty="0"/>
              <a:t>HISTORY</a:t>
            </a:r>
            <a:r>
              <a:rPr lang="en-US" sz="3300" dirty="0">
                <a:sym typeface="Wingdings" panose="05000000000000000000" pitchFamily="2" charset="2"/>
              </a:rPr>
              <a:t> D, L, P</a:t>
            </a:r>
            <a:endParaRPr lang="en-US" sz="3300" dirty="0"/>
          </a:p>
          <a:p>
            <a:pPr>
              <a:buFont typeface="Symbol"/>
              <a:buChar char=""/>
              <a:tabLst>
                <a:tab pos="1263015" algn="l"/>
                <a:tab pos="1263650" algn="l"/>
                <a:tab pos="2369820" algn="l"/>
              </a:tabLst>
            </a:pPr>
            <a:r>
              <a:rPr lang="en-US" sz="3300" dirty="0"/>
              <a:t>CIVICS	(half credit)</a:t>
            </a:r>
            <a:r>
              <a:rPr lang="en-US" sz="3300" dirty="0">
                <a:sym typeface="Wingdings" panose="05000000000000000000" pitchFamily="2" charset="2"/>
              </a:rPr>
              <a:t> open</a:t>
            </a:r>
            <a:endParaRPr lang="en-US" sz="3300" dirty="0"/>
          </a:p>
          <a:p>
            <a:pPr>
              <a:buFont typeface="Symbol"/>
              <a:buChar char=""/>
              <a:tabLst>
                <a:tab pos="1263015" algn="l"/>
                <a:tab pos="1263650" algn="l"/>
              </a:tabLst>
            </a:pPr>
            <a:r>
              <a:rPr lang="en-US" sz="3300" dirty="0"/>
              <a:t>CAREERS (half credit)</a:t>
            </a:r>
            <a:r>
              <a:rPr lang="en-US" sz="3300" dirty="0">
                <a:sym typeface="Wingdings" panose="05000000000000000000" pitchFamily="2" charset="2"/>
              </a:rPr>
              <a:t> open</a:t>
            </a:r>
            <a:endParaRPr lang="en-US" sz="3300" dirty="0"/>
          </a:p>
          <a:p>
            <a:pPr marR="170180">
              <a:buFont typeface="Symbol"/>
              <a:buChar char=""/>
              <a:tabLst>
                <a:tab pos="878205" algn="l"/>
              </a:tabLst>
            </a:pPr>
            <a:r>
              <a:rPr lang="en-US" sz="3300" dirty="0"/>
              <a:t>ELECTIVE CHOICES (pick 2)  ARTS, PHYSICAL EDUCATION,  TECHNOLOGY, BUSINESS</a:t>
            </a:r>
          </a:p>
          <a:p>
            <a:pPr marR="170180">
              <a:buFont typeface="Symbol"/>
              <a:buChar char=""/>
              <a:tabLst>
                <a:tab pos="878205" algn="l"/>
              </a:tabLst>
            </a:pPr>
            <a:r>
              <a:rPr lang="en-US" sz="3300" dirty="0"/>
              <a:t>** REGIONAL SPORTS STUDENTS CHOOSE YOUR PACKAGE (HOCK, COURT, SOC, BATS, REG WHICH </a:t>
            </a:r>
            <a:r>
              <a:rPr lang="en-US" sz="3300" b="1" u="sng" dirty="0"/>
              <a:t>INCLUDES YOUR CIVCAR</a:t>
            </a:r>
            <a:r>
              <a:rPr lang="en-US" sz="3300" dirty="0"/>
              <a:t>) AND 1 ELECTIVE **</a:t>
            </a:r>
          </a:p>
          <a:p>
            <a:endParaRPr lang="en-US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B0359B2E-9529-46DE-A6C0-D8B792D87238}"/>
              </a:ext>
            </a:extLst>
          </p:cNvPr>
          <p:cNvSpPr/>
          <p:nvPr/>
        </p:nvSpPr>
        <p:spPr>
          <a:xfrm>
            <a:off x="8140253" y="2255309"/>
            <a:ext cx="2189392" cy="23473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986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50"/>
    </mc:Choice>
    <mc:Fallback xmlns="">
      <p:transition spd="slow" advTm="2785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882C10-3423-5382-3142-21845E08BA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7144" y="233970"/>
            <a:ext cx="6929738" cy="6432644"/>
          </a:xfr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8DEADBB-5F4C-57EF-909A-0F2A5641F035}"/>
              </a:ext>
            </a:extLst>
          </p:cNvPr>
          <p:cNvCxnSpPr/>
          <p:nvPr/>
        </p:nvCxnSpPr>
        <p:spPr>
          <a:xfrm>
            <a:off x="5231218" y="3806456"/>
            <a:ext cx="0" cy="308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874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848E2-8979-47FC-B66A-82B01AD04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7108A-1817-471F-B142-EE96CF168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56" y="1874520"/>
            <a:ext cx="10398642" cy="4351338"/>
          </a:xfrm>
        </p:spPr>
        <p:txBody>
          <a:bodyPr>
            <a:normAutofit/>
          </a:bodyPr>
          <a:lstStyle/>
          <a:p>
            <a:pPr>
              <a:tabLst>
                <a:tab pos="354965" algn="l"/>
                <a:tab pos="355600" algn="l"/>
              </a:tabLst>
            </a:pPr>
            <a:r>
              <a:rPr lang="en-US" dirty="0"/>
              <a:t>As well as choosing specific courses  you also need to choose </a:t>
            </a:r>
            <a:r>
              <a:rPr lang="en-US" b="1" u="sng" dirty="0"/>
              <a:t>APPROPRIATE LEVELS</a:t>
            </a:r>
            <a:endParaRPr lang="en-US" dirty="0"/>
          </a:p>
          <a:p>
            <a:pPr marL="514350" lvl="1" indent="-285750"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dirty="0"/>
              <a:t>Academic (D) at least 70% in grade 9 subject</a:t>
            </a:r>
          </a:p>
          <a:p>
            <a:pPr marL="514350" lvl="1" indent="-285750">
              <a:buFont typeface="Arial" panose="020B0604020202020204" pitchFamily="34" charset="0"/>
              <a:buChar char="•"/>
              <a:tabLst>
                <a:tab pos="354965" algn="l"/>
                <a:tab pos="355600" algn="l"/>
                <a:tab pos="1657985" algn="l"/>
              </a:tabLst>
            </a:pPr>
            <a:r>
              <a:rPr lang="en-US" dirty="0"/>
              <a:t>Applied (P)</a:t>
            </a:r>
          </a:p>
          <a:p>
            <a:pPr marL="514350" lvl="1" indent="-285750"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dirty="0"/>
              <a:t>Locally Developed (L)</a:t>
            </a:r>
          </a:p>
          <a:p>
            <a:pPr marL="514350" lvl="1" indent="-285750"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dirty="0"/>
              <a:t>Open (O)</a:t>
            </a:r>
          </a:p>
          <a:p>
            <a:pPr>
              <a:tabLst>
                <a:tab pos="354965" algn="l"/>
                <a:tab pos="355600" algn="l"/>
              </a:tabLst>
            </a:pPr>
            <a:r>
              <a:rPr lang="en-US" dirty="0"/>
              <a:t>TALK to your Parents/Teachers/Guidance Counsellor</a:t>
            </a:r>
          </a:p>
          <a:p>
            <a:pPr>
              <a:tabLst>
                <a:tab pos="354965" algn="l"/>
                <a:tab pos="355600" algn="l"/>
              </a:tabLst>
            </a:pPr>
            <a:r>
              <a:rPr lang="en-US" dirty="0"/>
              <a:t>LOOK at PRE-REQUISITES (what will you need for post-secondary plans?)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60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214"/>
    </mc:Choice>
    <mc:Fallback xmlns="">
      <p:transition spd="slow" advTm="6321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7EB42-9989-4673-85EE-010DED868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888F0-9B18-4FCF-BBA4-9289C5894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are 100% certain that you are going to take a course in summer school, do not choose it as part of your plan for next year in </a:t>
            </a:r>
            <a:r>
              <a:rPr lang="en-US" dirty="0" err="1"/>
              <a:t>myBlueprint</a:t>
            </a:r>
            <a:endParaRPr lang="en-US" dirty="0"/>
          </a:p>
          <a:p>
            <a:pPr marR="5080"/>
            <a:endParaRPr lang="en-US" dirty="0"/>
          </a:p>
          <a:p>
            <a:pPr marR="5080"/>
            <a:r>
              <a:rPr lang="en-US" dirty="0"/>
              <a:t>Add this information to the notes section in </a:t>
            </a:r>
            <a:r>
              <a:rPr lang="en-US" dirty="0" err="1"/>
              <a:t>myBlueprint</a:t>
            </a:r>
            <a:endParaRPr lang="en-US" dirty="0"/>
          </a:p>
          <a:p>
            <a:endParaRPr lang="en-US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BF96897B-59C0-4DD3-9639-1F4436DF236E}"/>
              </a:ext>
            </a:extLst>
          </p:cNvPr>
          <p:cNvSpPr/>
          <p:nvPr/>
        </p:nvSpPr>
        <p:spPr>
          <a:xfrm>
            <a:off x="4718304" y="4411748"/>
            <a:ext cx="2755392" cy="22052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094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35"/>
    </mc:Choice>
    <mc:Fallback xmlns="">
      <p:transition spd="slow" advTm="2413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47F97-F681-4421-A528-8FD55C133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Helpful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C52B1-C64B-48ED-A489-E0E0E74D8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dirty="0"/>
              <a:t>If you are planning to transfer schools, select courses now and they will transfer to your new school once you register</a:t>
            </a:r>
          </a:p>
          <a:p>
            <a:pPr marL="355600" indent="-342900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44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44"/>
    </mc:Choice>
    <mc:Fallback xmlns="">
      <p:transition spd="slow" advTm="16844"/>
    </mc:Fallback>
  </mc:AlternateContent>
</p:sld>
</file>

<file path=ppt/theme/theme1.xml><?xml version="1.0" encoding="utf-8"?>
<a:theme xmlns:a="http://schemas.openxmlformats.org/drawingml/2006/main" name="BohemianVTI">
  <a:themeElements>
    <a:clrScheme name="Boho">
      <a:dk1>
        <a:sysClr val="windowText" lastClr="000000"/>
      </a:dk1>
      <a:lt1>
        <a:sysClr val="window" lastClr="FFFFFF"/>
      </a:lt1>
      <a:dk2>
        <a:srgbClr val="323232"/>
      </a:dk2>
      <a:lt2>
        <a:srgbClr val="F4F1EF"/>
      </a:lt2>
      <a:accent1>
        <a:srgbClr val="8F4F58"/>
      </a:accent1>
      <a:accent2>
        <a:srgbClr val="D09182"/>
      </a:accent2>
      <a:accent3>
        <a:srgbClr val="C7A085"/>
      </a:accent3>
      <a:accent4>
        <a:srgbClr val="ADA085"/>
      </a:accent4>
      <a:accent5>
        <a:srgbClr val="5F787F"/>
      </a:accent5>
      <a:accent6>
        <a:srgbClr val="5A6768"/>
      </a:accent6>
      <a:hlink>
        <a:srgbClr val="A25872"/>
      </a:hlink>
      <a:folHlink>
        <a:srgbClr val="667A7E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AD20CEA738B84F4E9D1B9BE0664BA580" ma:contentTypeVersion="1" ma:contentTypeDescription="Upload an image." ma:contentTypeScope="" ma:versionID="7edc782faa9e892f27583fb75d1f7332">
  <xsd:schema xmlns:xsd="http://www.w3.org/2001/XMLSchema" xmlns:xs="http://www.w3.org/2001/XMLSchema" xmlns:p="http://schemas.microsoft.com/office/2006/metadata/properties" xmlns:ns1="http://schemas.microsoft.com/sharepoint/v3" xmlns:ns2="FB48F52B-1162-45BA-A35A-55C890B9B78C" xmlns:ns3="http://schemas.microsoft.com/sharepoint/v3/fields" targetNamespace="http://schemas.microsoft.com/office/2006/metadata/properties" ma:root="true" ma:fieldsID="96705c8ef2ccde898c20c616f9761e12" ns1:_="" ns2:_="" ns3:_="">
    <xsd:import namespace="http://schemas.microsoft.com/sharepoint/v3"/>
    <xsd:import namespace="FB48F52B-1162-45BA-A35A-55C890B9B78C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48F52B-1162-45BA-A35A-55C890B9B78C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  <ImageCreateDate xmlns="FB48F52B-1162-45BA-A35A-55C890B9B78C" xsi:nil="true"/>
  </documentManagement>
</p:properties>
</file>

<file path=customXml/itemProps1.xml><?xml version="1.0" encoding="utf-8"?>
<ds:datastoreItem xmlns:ds="http://schemas.openxmlformats.org/officeDocument/2006/customXml" ds:itemID="{FFC7243D-889D-4646-A0D6-18EF39B23765}"/>
</file>

<file path=customXml/itemProps2.xml><?xml version="1.0" encoding="utf-8"?>
<ds:datastoreItem xmlns:ds="http://schemas.openxmlformats.org/officeDocument/2006/customXml" ds:itemID="{29581A7B-CBA6-48B6-9026-5B86DF76BF4E}"/>
</file>

<file path=customXml/itemProps3.xml><?xml version="1.0" encoding="utf-8"?>
<ds:datastoreItem xmlns:ds="http://schemas.openxmlformats.org/officeDocument/2006/customXml" ds:itemID="{7E045D33-FEBA-4C4B-B2F7-EEE6505476BC}"/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750</Words>
  <Application>Microsoft Office PowerPoint</Application>
  <PresentationFormat>Widescreen</PresentationFormat>
  <Paragraphs>101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Avenir Next LT Pro</vt:lpstr>
      <vt:lpstr>Modern Love</vt:lpstr>
      <vt:lpstr>Symbol</vt:lpstr>
      <vt:lpstr>Times New Roman</vt:lpstr>
      <vt:lpstr>Verdana</vt:lpstr>
      <vt:lpstr>Wingdings</vt:lpstr>
      <vt:lpstr>BohemianVTI</vt:lpstr>
      <vt:lpstr>Moving to Grade 10 </vt:lpstr>
      <vt:lpstr>Pathways to Opportunity</vt:lpstr>
      <vt:lpstr>Our Goal is to Help you Plan for Success!</vt:lpstr>
      <vt:lpstr>Pathways</vt:lpstr>
      <vt:lpstr>Compulsory Courses for Grade 10</vt:lpstr>
      <vt:lpstr>PowerPoint Presentation</vt:lpstr>
      <vt:lpstr>Course Levels</vt:lpstr>
      <vt:lpstr>Summer School</vt:lpstr>
      <vt:lpstr>Other Helpful Tips</vt:lpstr>
      <vt:lpstr>myBlueprint Access</vt:lpstr>
      <vt:lpstr>If you are NEW to DPCDSB</vt:lpstr>
      <vt:lpstr>PowerPoint Presentation</vt:lpstr>
      <vt:lpstr>Course Selection Process</vt:lpstr>
      <vt:lpstr>eLearning Opt-Out To OPT-OUT of the 2 Ministry mandated eLearning courses, please add the option at the top of your grade 10 year.</vt:lpstr>
      <vt:lpstr>PowerPoint Presentation</vt:lpstr>
      <vt:lpstr>PowerPoint Presentation</vt:lpstr>
      <vt:lpstr>PowerPoint Presentation</vt:lpstr>
      <vt:lpstr>Review Course Selection (Part 2)</vt:lpstr>
      <vt:lpstr>Missing Prerequisite Notification</vt:lpstr>
      <vt:lpstr>PowerPoint Presentation</vt:lpstr>
      <vt:lpstr>Plan, Plan, Plan and then SUBMIT!</vt:lpstr>
      <vt:lpstr>Questions?</vt:lpstr>
      <vt:lpstr>Remember!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Moving to Grade 10</dc:title>
  <dc:creator>Lees, Melanie</dc:creator>
  <cp:keywords/>
  <dc:description/>
  <cp:lastModifiedBy>O'Donnell, John</cp:lastModifiedBy>
  <cp:revision>25</cp:revision>
  <dcterms:created xsi:type="dcterms:W3CDTF">2020-12-07T14:18:09Z</dcterms:created>
  <dcterms:modified xsi:type="dcterms:W3CDTF">2023-12-06T17:15:42Z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0x0101009148F5A04DDD49CBA7127AADA5FB792B00AADE34325A8B49CDA8BB4DB53328F21400AD20CEA738B84F4E9D1B9BE0664BA580</vt:lpwstr>
  </property>
</Properties>
</file>